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1" r:id="rId4"/>
    <p:sldId id="257" r:id="rId5"/>
    <p:sldId id="258" r:id="rId6"/>
    <p:sldId id="259" r:id="rId7"/>
    <p:sldId id="260" r:id="rId8"/>
    <p:sldId id="272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8C2C-F3DC-4E2B-A1D1-0267B63D994B}" type="datetimeFigureOut">
              <a:rPr lang="pt-PT" smtClean="0"/>
              <a:pPr/>
              <a:t>07-04-2016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5A5D-6B79-442C-95CE-ADCA06AE755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A-dios-le-pido-unplugged-juanes(c)_bajado_de_(GENTEFLOW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187624" y="1844824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Algunas de las cosas más importantes de la vida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pic>
        <p:nvPicPr>
          <p:cNvPr id="12290" name="Picture 2" descr="http://www.palabrasdelalma.com/images/30042.jpg"/>
          <p:cNvPicPr>
            <a:picLocks noChangeAspect="1" noChangeArrowheads="1"/>
          </p:cNvPicPr>
          <p:nvPr/>
        </p:nvPicPr>
        <p:blipFill>
          <a:blip r:embed="rId4" cstate="print"/>
          <a:srcRect t="35357" b="39636"/>
          <a:stretch>
            <a:fillRect/>
          </a:stretch>
        </p:blipFill>
        <p:spPr bwMode="auto">
          <a:xfrm rot="20087858">
            <a:off x="4700621" y="4240631"/>
            <a:ext cx="4407877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-dios-le-pido-unplugged-juanes(c)_bajado_de_(GENTEFLOW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User\Desktop\español\Nova pasta (2)\DSC06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2664296" cy="3552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35496" y="162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Biblioteca  Santa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María</a:t>
            </a:r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 de los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Ángeles</a:t>
            </a:r>
            <a:endParaRPr lang="pt-P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203848" cy="2402886"/>
          </a:xfrm>
          <a:prstGeom prst="rect">
            <a:avLst/>
          </a:prstGeom>
          <a:noFill/>
        </p:spPr>
      </p:pic>
      <p:pic>
        <p:nvPicPr>
          <p:cNvPr id="6" name="Picture 1" descr="C:\Users\User\Desktop\español\Nova pasta (2)\DSC06125.JPG"/>
          <p:cNvPicPr>
            <a:picLocks noChangeAspect="1" noChangeArrowheads="1"/>
          </p:cNvPicPr>
          <p:nvPr/>
        </p:nvPicPr>
        <p:blipFill>
          <a:blip r:embed="rId4" cstate="print"/>
          <a:srcRect l="12201" t="20600" r="9051" b="11151"/>
          <a:stretch>
            <a:fillRect/>
          </a:stretch>
        </p:blipFill>
        <p:spPr bwMode="auto">
          <a:xfrm rot="5400000">
            <a:off x="-379242" y="2691611"/>
            <a:ext cx="4015832" cy="2610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Users\User\Desktop\español\Nova pasta (2)\DSC06126.JPG"/>
          <p:cNvPicPr>
            <a:picLocks noChangeAspect="1" noChangeArrowheads="1"/>
          </p:cNvPicPr>
          <p:nvPr/>
        </p:nvPicPr>
        <p:blipFill>
          <a:blip r:embed="rId5" cstate="print"/>
          <a:srcRect l="9838" t="22700" r="9838" b="12201"/>
          <a:stretch>
            <a:fillRect/>
          </a:stretch>
        </p:blipFill>
        <p:spPr bwMode="auto">
          <a:xfrm rot="5400000">
            <a:off x="2828276" y="2940475"/>
            <a:ext cx="3384376" cy="2057170"/>
          </a:xfrm>
          <a:prstGeom prst="rect">
            <a:avLst/>
          </a:prstGeom>
          <a:noFill/>
        </p:spPr>
      </p:pic>
      <p:pic>
        <p:nvPicPr>
          <p:cNvPr id="10" name="Picture 2" descr="C:\Users\User\Desktop\español\Nova pasta (2)\DSC06127.JPG"/>
          <p:cNvPicPr>
            <a:picLocks noChangeAspect="1" noChangeArrowheads="1"/>
          </p:cNvPicPr>
          <p:nvPr/>
        </p:nvPicPr>
        <p:blipFill>
          <a:blip r:embed="rId6" cstate="print"/>
          <a:srcRect l="7476" t="25850" r="8263" b="10101"/>
          <a:stretch>
            <a:fillRect/>
          </a:stretch>
        </p:blipFill>
        <p:spPr bwMode="auto">
          <a:xfrm rot="5400000">
            <a:off x="4964679" y="2028209"/>
            <a:ext cx="4968552" cy="287359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https://encrypted-tbn1.gstatic.com/images?q=tbn:ANd9GcSIh9XV7NWKcE53eHPvX_SihIhRt0ayYuZ0gD6GjTKPDHNzqIiRlw"/>
          <p:cNvPicPr>
            <a:picLocks noChangeAspect="1" noChangeArrowheads="1"/>
          </p:cNvPicPr>
          <p:nvPr/>
        </p:nvPicPr>
        <p:blipFill>
          <a:blip r:embed="rId7" cstate="print"/>
          <a:srcRect l="21682" t="28855" r="19053" b="17284"/>
          <a:stretch>
            <a:fillRect/>
          </a:stretch>
        </p:blipFill>
        <p:spPr bwMode="auto">
          <a:xfrm>
            <a:off x="7956376" y="188640"/>
            <a:ext cx="936104" cy="63929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 rot="20706887">
            <a:off x="784999" y="716251"/>
            <a:ext cx="31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V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I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D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15616" y="6834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Arial Narrow" pitchFamily="34" charset="0"/>
              </a:rPr>
              <a:t>Vida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124" name="AutoShape 4" descr="data:image/jpeg;base64,/9j/4AAQSkZJRgABAQAAAQABAAD/2wCEAAkGBxQREhQUExIWFhUWFBUUGBQYFRsYFxYXFxUWFhgVFBQYHCggGhomHBQWITEhJzUrLi4vFx8zODMsNyktLisBCgoKDg0OGxAQGy0mICQsLC00MSw0LDAvLywsLSwsLDQsMC0sLCw0LDcsLywsMCwtNC0vLCwsLCw0LCwsLCwsLP/AABEIAK4BIgMBEQACEQEDEQH/xAAcAAEAAgMBAQEAAAAAAAAAAAAABQYCAwQHAQj/xABDEAABAwIDBQQFCQYFBQAAAAABAAIDERIEBSEGEzFBUSJhcYEHIzJSkRRCcoKSobHB0RVTYrLC0hZDouHwFzNEc6P/xAAbAQEAAgMBAQAAAAAAAAAAAAAABAUCAwYBB//EADwRAAIBAwAGCAQFAgYDAQAAAAABAgMEEQUSITFBURMiYXGBkcHRBqGx8BQjMlLhgvEVQkNissIzcqIk/9oADAMBAAIRAxEAPwCirSc2EAQBAEAQBAEAQBAEAQBAEB2Zf87y/NRbrgdv8G/6/wDR/wBjsUQ7cIAgCAIAgCAIAgCAIAgCAIAgCAIAgCA+gIlk0XFxSt6bqVZKMVxf3v7N7MgKd/4LfGlzOB0r8YznmnZLC/c977lw73t7jaHHqfituEcY69VvLm/NlfUklBAEAQBAEAQBAEAQBAEAQBAdmX/O8vzUW64Hb/Bv+v8A0f8AY7FEO3CAIAgCAIAgCAIAgCAIAgCAIAgCAIeGVvVbI0295ymlviu3tc07fE5//Kfa+PcvNGVVIjFLcfOb7SNze1NevJvlyXctyPi9IRsCGRAKQTwgCAIAgCAIAgCAIAgCAIAgOzL/AJ3l+ai3XA7f4N/1/wCj/sdiiHbhAEAQBAEAQBAEAQBAEAQBAEAQGQasoxctxVaS0zaaPj+dLrftW2XlwXaz6NOCkRppHzXSvxHd3+YZ1YftXHve9/TsCzOfCAIDYEMiAUgnhAEAQBAEAQBAEAQBAEAQBAdmX/O8vzUW64Hb/Bv+v/R/2OxRDtwgCAIAgCAIAgCAIAgCAIAgPoCJZNNxcUrem6lWSjFcX9/JbTKnmt8aXM4DS3xhOeadksL9z3+C4d+/uYJW7GDiJ1JVJOU223xe1hDAIAgCA2BDIgFIJ4QBAEAQBAEAQBAEAQBAEAqvT1JskMDA4AksdTQ1tNPjSigXNWm2kpLPejtvhN9D0vSbM6mM8f1bjeHDqFowdstu1H1D0IAgCAIAgCAIAgCAIAgMw3r8P+cFsjTbOT0r8V21rmFv15//ACu98fDzFVIjFR3Hzm+0hcXtTpK8s8lwXcuAXpCCAIAgCAIDYEMiAUgnhAEAQBAEAQBAEAQBATWR7Mz4ogtbaz3yND3tHMd+g71W3ulaFrsbzLkvX7z2E+20fVrbdy5+xaG7PYHBgHESh7vdqDXwHDy1PeqJ6S0hdvFCOF2e/wDYto2VrbrM/mYHbDBxaQ4YmnOlB9k0+CyWhb2rtqz9fc8ek7eGyK8kS7cxBwO/sFN7vLOXW1VztmrzoM7cYyWdsunUdX/M18zg/wAS4WTSXDUrz4j7IqpP+GXVPbTn9/Is3oy4g8xx4My/YmDxIrh5Q13u1Gh6EcPLQrz8deW7xWjlff3xEb26oPE890vcgM2ySXDHttq33gNPE9PHUd6tba+pXH6Xt5ff9+wtra/pVurufJ+jI1TCcEAQBAEAQBAEB9DVlGDluKrSWmbTR8fzZdbhFbZPw4LtewyGikRppHzXS3xHdX+Yfoh+1er4/JdgWZz4QBAEAQBAEAQGwIZEApBPCAIAgCAIAgCAIAgLvsrskLd/ihRo1EZGp6VbzP8AD8a8FzWkdLTnP8Na7W9mfb38uZe2OjlFdLW8vf2JTaHHYx1YsLDu4xpdfHc7wBd+P+6ysNAqP5lztfIk3Vev+mjHxKdJs5i3El0ZJPEmWMk+JvXRRgorVisIpp2lzN5km2Yf4YxX7n/6R/3LLDMfwNf9pdY8M4ZaIaDe+5c33aca0XMT0dcvSDrKPVzvyufedVo6pGl0WvsxjOx8Ct/sTEfuv9cf96tugqcvp7nU/wCKWn7/AJS9gzJ8QCCIyCOBD2AjzDl47abWHHZ4GM9I2U1iUsrul7FnyPH4kUixEV7DoHXMqPIO/D4c1T3eg5t69BYfLK9/v5FNdfhF1qM/DEvk8fU4dotmw1u+w9Sw6llNRz0byP8AD8KcFqs7+Sm6Fxsktmff38+ZPsNI7oVXs4P39yrAq5LwIAgCAIDbhsO6Rwaxpc48h+fRYVKkacdabwjCc4wWZPCJXFbNTRtDrQ/SpDdS3xHPyUa20lbVZ6reOWdz++05TTmlL6MMWcdnGW+XguHftfcRJVyscD5jUnOcnKbbb353nxDAIAgCAIAgCAIAgNgQyIBSCeEAQBAEAQBAEAQFr2M2afiPX0FrHUaHDRzgK1GvKo46VVBpjSaoPoFva2tcF/JdaMslNdNLwRdcYwgNEzJCQRT2d201FpoO8A+SotHP/wDTDo2v1Lv3lzVXUeSmYbKy4PfuHOvMzA6raXXAAgF1RShqdOKt7u4SrOGtjDT+9hZXleprqOXhKON37URuKwm7e5hZaWuILTQkc6E69VLozVSmp5zkv7KrOpQjKb2vP1fI1Fg6D4LbhEvLJn9hGy0YZ91d5W5tbN1Wlbq8e1TpyVR+MWtra65buOe7lszzOP8AxlfX6TL1sYzs3EMGDoPgrfB2GWbsHg95IxgYXFxpa2gJ0J0JIpw6rTXmqdNz3YId9WnToSlB7dn1XMkn5YWmF+4LA1+HY51W0uv1NA7npQ06qPZXClXUdbOW34bOz5HP21efXhl4cZ53ftZaIM2wwLmNmdG65zXA0sLg43dk0rrU6VVZf2tw685OGVrPHPeaFbVo01OUXjCeeGMFb2kyvdESNc1zHup2dLXEE9pvIGh5Urop+j7vpV0ck01z4r+C50beuWKM9/B+jIVWRchAEBLbN5QMXc7etsabXWmr68aUpQDvUPSNzOywpQeZLKzux98Cuq6RprKpvWa8i9YLAxwttjaGj7z3knUrl61epWlrTeSrqVZ1HmTydC0mBGZnkcU+pFr/AH28fMcCrC00lXt9ieY8n6cisvdE291tksS5r15lRzTIpYKki5nvt/qHELp7TSdC42J4lyfpzOQvdEXFrtazHmvXl97SLVgVQQBAEAQBAEAQGwIZEApBPCAIAgCAIAgCAzgiL3Na3i4ho8SaLCpNQg5vgsmylDXmo82ey5Sx+HZHCxjXNbHWlaOpXi4mgqSanvK+dXM415yqzbTb+/A7KnHo4qEdyO2XHtLXNcCx1p7LhSunIr2xoyV1Sa2rXju70e1JdR9zPLHYt7S4Ne4C5+gNBq4krrqtCnKblKOXk6eNjQqRUpRy2lxfJdpaNhdmY8xE75nyXNcwVaRrVp1NQegU20t6bhjG4rtI3dSxlGnQwljO3bxfMtX/AEwwn7yb7Tf7VK/C0yt/xy75ryIt2EysOt/arg4Opbv2VuHZpS3jy+5Yf4HRxnoyv/Grkvn7kmPRhhf3k32m/wBqy/C0ywWnLpcvIqm3OzkeXGB0D5KuL9XEaUA4UA94qLd29NRxjYyz0ddzv3OnXw0kns2cewreHxcjnxhz3EbyLQmo0e2nwUSjQpxqRlGKTyTqtjQp05yjHDUZcXyfaWmXNsFA51IrpLnXEChLqm4VAAIrXiVUXVpeVq8+tiOs8d2fvcino2l1Wpx2PGFjL2Yxw7DLAyR46CZltjm1I0FQCPOtOIrXVqh1oVLKtCTec/f9+xmFa3qWs1l7d6wUp7C0kEUIJBHeDQrpVJSSa3M6qE1OKktz2nNisY2Mdo68gOJUu2s6tw+qtnPgRru+o2y6728lv++8g8ZmDpNPZb0H5nmujtdH0qG3fLm/Tl9TlLzSla52fpjyXq+P0O3ZTOzg8Q2Sp3Z7Eg6sJ406t4jzHNadM6NV/aun/mW2L7fZ7n58CHQq9HPPA9uBrw+K+PtNPDLoLw9CAIeELmmzcUtSz1buoHZPi39Fb2mmK1Hqz6y7d/n7lLe6DoXHWh1Zdm7xXsVHMcqlgPbbpycNWnz/AFXTW17RuV+W9vLicjeaOr2r/MWzmt333nEpRBCAIAgCAIDYEMiAUgnhAEAQBAEAQBAT+w2D3uMYD80F34N/qr5Kp03W6K0eOLx6+hZaKp61fPJZ9CezTa92Hx8pGsfZYRz01qOuhGncNQqm20NG4sYvdLa/v3+TLGtpDobjVayi4fteGaKvMioa5p0PIio689FU2dtVpXlNcpx3Nc0WU5xlTb7Dy2c9p30nfiV1031n3nYxqwp04a7xlLHkj0r0Oexifpx/ylTrP9L7znPiD/zQ/wDX1Z6MphQHgMuVYj5ecNSfeFzmiXdO0jL3H5ODfb8mIdcZOIrSnJW6nHo9bZj729/YRNV62D35VBLPNvTH/wCN4y/gxQ7z9KOh+Hv/ACT7l9TzrAn1sf8A7Y/52qFT/Uu9F9VqwqUKjg84jL6M6cywkgllJY6hkkNaEihe4g1C1zrU3UktZZy/qarO7oujCOssqMVy4LmdmxuN3eJbrUO7JprXpoOPEj6yhaStpV6OrFZlw+/I0aZ1I0FUk8Yf1JLanYnEvkf8lfG5xcaxm5pBDa2skIsL6CpaSKaq90VZ06UIxudrXLd4lB/jc401QpbMcfnhcM+Z5hmmXzYd9mIifG860eKXd7XcHDvFV1cHFx6m7sK1ycnrN5bORZgID2TYDHmbBR1PajrEfqezX6pavk/xLaq30hPG6WJee/55Le1nrU12bCxKhJIQBAEB8e0EEEAg8QdQfEL2MnF5T2mMoqSw1lFdzTZVj6uhNh90+yfDor2003OHVrLK58f5Oevvh6nU61B6r5cP4KrjcE+F1sjS08uh7wea6OhcU68dam8/fE5O5tatvLVqxx69xzrcRwgCAIDYEMiAUgnhAEAQBAEAQBAXD0dM9ZK8PDLWtFSKntXeyOZ04LnfiGXVhDGc59C80PHZKWeRL4nPMBhnOtbvJK9p3Ek95HHwJVdSsL+5gsvEeHL77kTqt3b0JPO/s3nGzbp0j2xshaxr3tYaUGjiGk0px16qytdAKnUjUnPLTT8n3+hElpZTepGO/Yc+CwFWucHwgvMzCHVvtvAqe2NdNB4qPeVsV3HD2NPZuz5PxOgvH+bw3R/4osuyWMOAw2ZSNMZ3T4zUVMdCONASSAHV010XQaGfTUlv2895E0hLFKk/9r/5MkdkNu5sXimwSNhaHh72WtkDpIQCWTtLjQNcRS09rXgrqrbqENZZ/nkVUZtvBEyelCcSEWQbsPMd9sukwc4DD8fbLRW72deK2q0jjjnw3czHpWS22W3c2DxToImROsYyRwc2S5sRDjJMS00tbQae0a8Fro28Zx1n9synUaeERW1ONOPhy2RxjG9diO0Q4RENJAdRxDgCGg0Ouqo9N/k0njOzlv4Fro+WaNV9kf8AkQGIwNu6eXwmx+GZRvtWh2h9s+flwVFY1s3CjiW1t7d2crs8iVbS68t36Z/8WY5l6RDE58YijlLHuY0u1aLXFoOg10HVWcfhR3FaVWc3FNt7N7y/vh4EerOlThFQlrPCzs2LZz48iq5btNiBiDKcZJhy4G58bLm9m4taYeDhUka1pUrrqFhQt6XRUoLHz8WQJSlLeyx5L6T3hxOKhucWubvoXFj23hoc/dOJjL+yNRb5rCpo+L2weCPKhFvWWx+5csBmODxcBiw7mTte8F0MjBdExujQYLa3EnWQAig1cNHKBKlVt3nd2kdwlRWI8/JeXz/uV/af0YR3huEktmIqYXAmEkmlsclS5mtNDcBc2pFRWZSv8PVqeaJCrJSUJb/kea5pls2GkMU8To3j5rhSo6tPBw7xUKxjJSWYs3HoHolk9ViG9JWO+0yn9K4D40iumoy5xa8n/JZWL6rRfFxRPCAIAgCAIDXPA2Rpa9ocDyIqtlOrOnLWg8PsNdWlCrHUqJNdpWM02T4ugP1HH+V36/FdBaac/wAtdeK9V7eRzF78O75Wz8H6P38yrPaQSDxBofELootSWUcrKLi3F70fF6YhAbAhkQCkE8IAgCAIAgCAIC5ejGQfKHNNNQHAeAcK/wCoLnPiSD6GM13fT2LzQ09soeJJSZzgwTBiY+0xxbcW1rXtVpQjmONFAhY3riq1vLY+Tx7epOqXVupOnU3rmjKHKMve4PhkAe0hwbdWpaQQOy4gCo6KRbXukYVoQqp4cktq5vtWTB21pJOcMZXJlVnHbd9J38xVtJdZn0GlGLpxeOC+hffRlgW4jD42FxID93qKVGjqOAIINCK66aKwsJauWuZzPxDD8yC/2+pNbE7BOwM0k0mJExc572gRNjAc/wBp5Iqa00tFGip04UtK9yqkUksHOQp6ryRz/R/Gcdv/AJa3dat3Fkd1peXmK/pUntUvppXms/xL6PV1dvj9+h50a1s5JLbjYJ2PlZLHiBCQWFwMTZA4x3WvBNCCA4ilbTposKFyqaaaye1Kes8lW9KzocHFg4A+5zGyEjS83FpLy1tA251x5DjRRKttUupLVXHfwRdaJuqVrryqclhc3ny8zyrF490mlbWnSnj7x5qztdH0rfbjMub9ORhd6RqXDwurHkvV/aMMywe4kMe8jkpTtxuuYagHR1OVaKbGWsslccyyPQgMo3lpDmktcDUOBIIPUEagoC97L+kqWF4+VN3uhDcQB65hLbbi2obLQADWjqClSoNayhLbDY/kapUlnWW8vjYsHjMJQ7rExyOeWuL3jcloqG3W7xk5upSlSG63EEurk6ttLkyMtagu/wAv7/ffy5Bsp+zd40PLhKWSNDgA9gtpZJTQuBrqFyfxZddNWpLGMRfzf8F/o/bByZLrlCeEAQBAEAQEbmedxQaE3O9xup8+Q81PtNG17naliPN+nMrb3Stva7JPMuS3+PIqOaZ/LPUVsZ7ref0jxK6e00XQt9uMy5v0OQvdMXFz1c6seS9XxIpWJUhAEBsCGRAKQTwgCAIAgCAIAgJrY/G7nFxu6m0+dCB5lrQqzTFDpbSS5bfvwbLDRlTUrpc9h3+kTA7vFF49mUXA9Tz/ABH3qL8P1+kttR74s36XpatRT5lYZWot48R1r1V63hZZVwUtZapYc0bSVxoQH0lAIppIL6UPQkt8WlV1XGs2tz2+Z9b0bXVS0hJ8Fh9mP4wT3o8zoYTE+sq2KUbpzjoGvBqwmvfUH6XcVna14qerneV+leiu6f5TzKO3vT347ePme1K0OVPzZjQyLFPbIYWStc8OLmdlrN44mNzd3X5TWhEnClNVdRy4ZWcffy7CHjMscSz7Zel98lY8ADG3gcQ4DeHXXdsNQ0U5nXXg0iqj0bJLbPyJmDy2aVz3Oe9xc5xq5ziS5x6knUlTksLCPTfDMCzdOsa0OdJvBHdIXWECMuBrYTTwJqvGtuUejLMaYJBII430BFsjA9hqKatPPXRJR1lg8OVZHoQBAd8OVudh5MQHxhsb2sLC6khu5tZTUCrftLBzSkonh0ZNmOJwNuKw8llzizRzTfaAS2SKtS3XQkdaEFeTjCp1JA9vbjJJmtklaGSOY0uYDUNdaKtBPevj2lbmNxdznF9XOF3L33l3Qp6lNJhVxuCAIAgOTMMyjgFXuoeTRq4+AUq2s61w8U148CHd31C1jmrLw4vwKlmm00klRH6tvd7R8XcvJdLaaGo0etU6z+Xl7nJX2nq1bMaXVj8/P2IIlXBRN52sIeBAEAQGwIZEApBPCAIAgCAIAgCA+tcQQQaEag9COaNJrDPYycXlHqEDIsww0Mk7mhrOQrdcOLTShoK+GvPiuFnKtYXE4Uc5f04M62Kp3VKMp7Vv8Tll2iwGEq2KK5w40aOP8QFGn41W+Gjb+761SWztf92aql5bW/VS8EvtEHjc2bjn0bHY9vsNBpvG1q6MU9l3zhxqbgNSFf29jUpW/ROWWs47nw7du1eRv0bpiEqkqP6YzW98Hzx3bH58DubLEIxNJZIHMLGxkVOjrfWUI7YHB3GgHTSk6Oq6vRQymnnPtv2dnf42ELev0yhFYkvl25NGW+lGbBRmJobOACGXk+q5AXjV7R7vdSoXcWNnXlFOrsXzf32mjScbVS/KeZ8cfpzx8e7Z3FRzTaabFOmfiGxyvlDAHuZrCGnhBT2a8Dx4ddVcxpRhhR2Y+feVeDjgywvw8k+8iAjc1u7LiJHVpqxlNQKt17+SzcsSUcA4Vken1hoQSK0INOvcgOzOMayaUvjgZA0gDdMJLRQUJBPXisYRcVhvJ4aBhH7sy2Hdh4jL/mh5FwbXrTVe5WccT01WmlaGnXlrw18l6DpOXS1ibuyXTND42to4vaSQCA0k8josdZbewHTgrYGtnO4lcTJEcNIHF7BSm8c2gA+dTXQ066ePMurtXaCY9HmzxxEwme31URBqR7cg1a3vA4nyHNc58TaWVpb9BTfXmvKPF+O5eL4Eq1o68tZ7ketr5eWwQBAacXi2RNue4NHfz7gOa3UaFStLVprLNFe4pUI69WWEVXNNq3Oq2EWj3z7R8BwC6O00HCPWrvL5Ld/Jyt78RTl1bdYXN7/DkVyR5cSXEkniSak+JV7GKisRWEc3OcpvWk8vtMV6YhAEAQBAEBsCGRAKQTwgCAIAgCAIAgCAntkc9+SSi7WNx1/hPC74aHu++p0ro/8AFU8x/Uvn2Flo+96GWpL9L+R6HmMcTWbwxCWE6mmpZz9kVDhrXgePPnyNB1XPUUtWXln6YOjnq6uWsrzIvB5PgMU2+JjgK+00FoBGuhbaaqdVvdI2ktWpLb27fcj0rW2uFrQiu9bPYlcNlMTHX2Ayc3nUk8C7pcRoTxPMk1Ki3Wkq9x+p47tme/7x2FxTcoU+jy8enLu7Dz/bXYsxF0+GbWM1L4gNY+ZLBzZ3cvDh22gPiONZK3unie5Se6Xf/u7ePfvrbi1cetDcUcFdiQRRD0IAgCA2Ye25oeXBlwuLdSG11LQdCaLx5xsB0YrE27yKGST5O54cGu0ut9l0jBpcF4lubW08NmOaI24dzIJIHGO7eF7vXG4+uj4WitRpXgNV4tucvPoendsvsxLjn11bED25Tz6tZ7zvuHPoajTGmqOjoYe2o90fV8l9eHM30KEqr7D2HAYNkEbY422saKAfmTzJ4k818qubmpc1ZVarzJ/flyRbxiorCN60GRhLK1gLnENA4kmgWcISnLVisvsMKlSNOOtN4XaVrNNqwKthFf43cPqt5+av7TQbfWrvwXq/bzOZvfiKMcxt1ntfovfyKvicS+R1z3Fx6n8ui6GlShSjqwWEcvWr1K0tepJt9pqWw0hAEAQBAEAQBAbAhkQCkE8IAgCAIAgCAIAgMmMJNAKpk8bS2ss2T5ziMPEY2vFp0FRUtHQE6UVVc6Ntq9VVZR2/XvNsdL16dPo4PZz4k5lO1VKNmbpwvaPxaPy+Cq7zQmczoPwfo/fzLWx+IcYhcLxXqvbyLRh52yNuY4OHUGq52pSnSlqzWH2nUUq1OrHWptNdhsWs2lT2j2FhxJL4juZTqSBVjj1czke8edV0+i/ie4tEqdbrw7f1Lufo/NESraRntWxnnub7MYrDHtwuLf3jAXs8yBVvnRd1Zaasrxfl1Enylsfz3+GSvqUJw3ohgaq1xg0n1D0ylkLiS41J4n7uS8SwDFeg7MtyqbEmkMT3/wAQHZHi89kfFRLu+trRZrzUex7/AAW/5GUKcp/pRfMi9HgFr8W++nCFpNo7nPOpHcKDxXGaS+L3JOFnHH+57/BcO957idSssbZ+Re4YmsaGtaGtAoGgUAHQALiqlSVSTnN5b3tk9JJYRkTTU6DqsUm3hBtJZZAZptQyOoi7buvzB5/O8virq00LUqdar1Vy4/x97CgvtP0aWY0etLnw/nw8yp47MJJjWRxPQch4BdLb2tK3jq01j6nJXV5WuZa1WWfou5HMt5FCAIAgCAIAgCAIAgNgQyIBSCeEAQBAEAQBAEB1QYMnU6D71i54NM6yW47o4w0UAWpvJGlJy3ma8MQgN+Dxr4nXRuLT9x8RwK017enXjq1FlEi3uq1vLWpSwWvK9qmuo2YWH3h7J8RxC5y70JOHWoPK5cf5OrsviGnPq3C1XzW7+PoWJjwQCCCDwI1B81RSi4vDWGdFGSksxeUfV4ZEfjsjw0//AHcPG49S0A/aGqn2+lLy32Uqsl47PJ7DXKlCW9ETLsFgXf5Th4SvH4kqzh8VaTits0++MfZGl2lJ8DFvo/wI/wAt58ZX/kVlL4r0k/8ANFf0oKzpEhg9lsHFqzDR16uF5+LyVAr6c0hWWJ1pY7Nn0wbI29OO5Eu0UFAKDoOCq223lm0+rw9IfNNoYoagG9/ujgPpOVpaaJrV+tLqx5v0RT3umre2zFdaXJer+2VHMs4ln9p1G+4NG/7+a6e1sKNsuotvN7/vuOQvNJ3F0+u9nJbvvvOBTCvCAIAgCAIAgCAIAgCAIDYEMiAUgnhAEAQBAEBthgLuHx5LxySMJVFHed8GGDe89f0WpybIs6jkb1iawgCAIAgCA7cuzSWA9h2nNp1afL9FFubKjcL8xbefEm2mkK9q/wAuWzk9xbcr2ljloH+rd3+yfB36rmbvQ9aj1odaPz8vY66y07Qr4jPqy7d3g/cm1UF2EPQgCAj8zzmKD2nVd7g1Pn081OtNH1rnbFYXN7v5K690nb2ixN5fJb/48So5ptBLNUA2M91vP6TuJXT2miqFvta1pc36I5G901cXOYp6seS9WRCsinCAIAgCAIAgCAIAgCAIAgCA2BDIgFIJ4QBAEBkxpJoBVM4PG0trO2DBU1dr3fqtbnyI862dkTrAWBHPq8AQBAEAQBAEAQBASeV55LBoDcz3HcPqnkoF3o2hcbWsS5r15lpZaXuLXYnmPJ+nIt+V55FPQA2v9x3H6p5rmLvRla32tZjzXryOvstLW91sTxLk/TmdOPzCOAVkcB0HFx8Ao9taVbh4prPbwJN1e0baOassdnF+BU802nkkq2P1bevzz58vJdLaaGpUutV6z+X8+PkcnfafrVurR6q+f8eHmQBNVc7igbbeWEPAgCAIAgCAIAgCAIAgCAIAgCA2BDIgFIJ4QBAdUGDJ46D71i543GmdZLcd0cYaKALU3kjSk5bzNeGIQBAEAQBAEAQBAEAQBAEBk95cakknqTU/FeRiorCWDKU5TeZPL7TFemIQBAEAQBAEAQBAEAQBAEAQBAEAQGwIZEApBPNsMBdw4deS8ckjCc1Hed8GGDe89f0WpybIs6jkb1iawgCAIAgCAIAgCAIAgCAIAgCAIAgCAIAgCAIAgCAIAgCAIAgCAIAgCA2BDI4cPgOBdrzp+q2OfI3zqvcjsEawI+BYgwLEGBYgwLEGBYgwLEGBYgwLEGBYgwLEGBYgwLEGBYgwLEGBYgwLEGBYgwLEGBYgwLEGBYgwLEGBYgwLEGBYgwLEGBYgwLEGBYgwLEGBYgwLEGBYgwLEGDMNQ9wf/9k=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126" name="AutoShape 6" descr="data:image/jpeg;base64,/9j/4AAQSkZJRgABAQAAAQABAAD/2wCEAAkGBxQREhQUExIWFhUWFBUUGBQYFRsYFxYXFxUWFhgVFBQYHCggGhomHBQWITEhJzUrLi4vFx8zODMsNyktLisBCgoKDg0OGxAQGy0mICQsLC00MSw0LDAvLywsLSwsLDQsMC0sLCw0LDcsLywsMCwtNC0vLCwsLCw0LCwsLCwsLP/AABEIAK4BIgMBEQACEQEDEQH/xAAcAAEAAgMBAQEAAAAAAAAAAAAABQYCAwQHAQj/xABDEAABAwIDBQQFCQYFBQAAAAABAAIDERIEBSEGEzFBUSJhcYEHIzJSkRRCcoKSobHB0RVTYrLC0hZDouHwFzNEc6P/xAAbAQEAAgMBAQAAAAAAAAAAAAAABAUCAwYBB//EADwRAAIBAwAGCAQFAgYDAQAAAAABAgMEEQUSITFBURMiYXGBkcHRBqGx8BQjMlLhgvEVQkNissIzcqIk/9oADAMBAAIRAxEAPwCirSc2EAQBAEAQBAEAQBAEAQBAEB2Zf87y/NRbrgdv8G/6/wDR/wBjsUQ7cIAgCAIAgCAIAgCAIAgCAIAgCAIAgCA+gIlk0XFxSt6bqVZKMVxf3v7N7MgKd/4LfGlzOB0r8YznmnZLC/c977lw73t7jaHHqfituEcY69VvLm/NlfUklBAEAQBAEAQBAEAQBAEAQBAdmX/O8vzUW64Hb/Bv+v8A0f8AY7FEO3CAIAgCAIAgCAIAgCAIAgCAIAgCAIeGVvVbI0295ymlviu3tc07fE5//Kfa+PcvNGVVIjFLcfOb7SNze1NevJvlyXctyPi9IRsCGRAKQTwgCAIAgCAIAgCAIAgCAIAgOzL/AJ3l+ai3XA7f4N/1/wCj/sdiiHbhAEAQBAEAQBAEAQBAEAQBAEAQGQasoxctxVaS0zaaPj+dLrftW2XlwXaz6NOCkRppHzXSvxHd3+YZ1YftXHve9/TsCzOfCAIDYEMiAUgnhAEAQBAEAQBAEAQBAEAQBAdmX/O8vzUW64Hb/Bv+v/R/2OxRDtwgCAIAgCAIAgCAIAgCAIAgPoCJZNNxcUrem6lWSjFcX9/JbTKnmt8aXM4DS3xhOeadksL9z3+C4d+/uYJW7GDiJ1JVJOU223xe1hDAIAgCA2BDIgFIJ4QBAEAQBAEAQBAEAQBAEAqvT1JskMDA4AksdTQ1tNPjSigXNWm2kpLPejtvhN9D0vSbM6mM8f1bjeHDqFowdstu1H1D0IAgCAIAgCAIAgCAIAgMw3r8P+cFsjTbOT0r8V21rmFv15//ACu98fDzFVIjFR3Hzm+0hcXtTpK8s8lwXcuAXpCCAIAgCAIDYEMiAUgnhAEAQBAEAQBAEAQBATWR7Mz4ogtbaz3yND3tHMd+g71W3ulaFrsbzLkvX7z2E+20fVrbdy5+xaG7PYHBgHESh7vdqDXwHDy1PeqJ6S0hdvFCOF2e/wDYto2VrbrM/mYHbDBxaQ4YmnOlB9k0+CyWhb2rtqz9fc8ek7eGyK8kS7cxBwO/sFN7vLOXW1VztmrzoM7cYyWdsunUdX/M18zg/wAS4WTSXDUrz4j7IqpP+GXVPbTn9/Is3oy4g8xx4My/YmDxIrh5Q13u1Gh6EcPLQrz8deW7xWjlff3xEb26oPE890vcgM2ySXDHttq33gNPE9PHUd6tba+pXH6Xt5ff9+wtra/pVurufJ+jI1TCcEAQBAEAQBAEB9DVlGDluKrSWmbTR8fzZdbhFbZPw4LtewyGikRppHzXS3xHdX+Yfoh+1er4/JdgWZz4QBAEAQBAEAQGwIZEApBPCAIAgCAIAgCAIAgLvsrskLd/ihRo1EZGp6VbzP8AD8a8FzWkdLTnP8Na7W9mfb38uZe2OjlFdLW8vf2JTaHHYx1YsLDu4xpdfHc7wBd+P+6ysNAqP5lztfIk3Vev+mjHxKdJs5i3El0ZJPEmWMk+JvXRRgorVisIpp2lzN5km2Yf4YxX7n/6R/3LLDMfwNf9pdY8M4ZaIaDe+5c33aca0XMT0dcvSDrKPVzvyufedVo6pGl0WvsxjOx8Ct/sTEfuv9cf96tugqcvp7nU/wCKWn7/AJS9gzJ8QCCIyCOBD2AjzDl47abWHHZ4GM9I2U1iUsrul7FnyPH4kUixEV7DoHXMqPIO/D4c1T3eg5t69BYfLK9/v5FNdfhF1qM/DEvk8fU4dotmw1u+w9Sw6llNRz0byP8AD8KcFqs7+Sm6Fxsktmff38+ZPsNI7oVXs4P39yrAq5LwIAgCAIDbhsO6Rwaxpc48h+fRYVKkacdabwjCc4wWZPCJXFbNTRtDrQ/SpDdS3xHPyUa20lbVZ6reOWdz++05TTmlL6MMWcdnGW+XguHftfcRJVyscD5jUnOcnKbbb353nxDAIAgCAIAgCAIAgNgQyIBSCeEAQBAEAQBAEAQFr2M2afiPX0FrHUaHDRzgK1GvKo46VVBpjSaoPoFva2tcF/JdaMslNdNLwRdcYwgNEzJCQRT2d201FpoO8A+SotHP/wDTDo2v1Lv3lzVXUeSmYbKy4PfuHOvMzA6raXXAAgF1RShqdOKt7u4SrOGtjDT+9hZXleprqOXhKON37URuKwm7e5hZaWuILTQkc6E69VLozVSmp5zkv7KrOpQjKb2vP1fI1Fg6D4LbhEvLJn9hGy0YZ91d5W5tbN1Wlbq8e1TpyVR+MWtra65buOe7lszzOP8AxlfX6TL1sYzs3EMGDoPgrfB2GWbsHg95IxgYXFxpa2gJ0J0JIpw6rTXmqdNz3YId9WnToSlB7dn1XMkn5YWmF+4LA1+HY51W0uv1NA7npQ06qPZXClXUdbOW34bOz5HP21efXhl4cZ53ftZaIM2wwLmNmdG65zXA0sLg43dk0rrU6VVZf2tw685OGVrPHPeaFbVo01OUXjCeeGMFb2kyvdESNc1zHup2dLXEE9pvIGh5Urop+j7vpV0ck01z4r+C50beuWKM9/B+jIVWRchAEBLbN5QMXc7etsabXWmr68aUpQDvUPSNzOywpQeZLKzux98Cuq6RprKpvWa8i9YLAxwttjaGj7z3knUrl61epWlrTeSrqVZ1HmTydC0mBGZnkcU+pFr/AH28fMcCrC00lXt9ieY8n6cisvdE291tksS5r15lRzTIpYKki5nvt/qHELp7TSdC42J4lyfpzOQvdEXFrtazHmvXl97SLVgVQQBAEAQBAEAQGwIZEApBPCAIAgCAIAgCAzgiL3Na3i4ho8SaLCpNQg5vgsmylDXmo82ey5Sx+HZHCxjXNbHWlaOpXi4mgqSanvK+dXM415yqzbTb+/A7KnHo4qEdyO2XHtLXNcCx1p7LhSunIr2xoyV1Sa2rXju70e1JdR9zPLHYt7S4Ne4C5+gNBq4krrqtCnKblKOXk6eNjQqRUpRy2lxfJdpaNhdmY8xE75nyXNcwVaRrVp1NQegU20t6bhjG4rtI3dSxlGnQwljO3bxfMtX/AEwwn7yb7Tf7VK/C0yt/xy75ryIt2EysOt/arg4Opbv2VuHZpS3jy+5Yf4HRxnoyv/Grkvn7kmPRhhf3k32m/wBqy/C0ywWnLpcvIqm3OzkeXGB0D5KuL9XEaUA4UA94qLd29NRxjYyz0ddzv3OnXw0kns2cewreHxcjnxhz3EbyLQmo0e2nwUSjQpxqRlGKTyTqtjQp05yjHDUZcXyfaWmXNsFA51IrpLnXEChLqm4VAAIrXiVUXVpeVq8+tiOs8d2fvcino2l1Wpx2PGFjL2Yxw7DLAyR46CZltjm1I0FQCPOtOIrXVqh1oVLKtCTec/f9+xmFa3qWs1l7d6wUp7C0kEUIJBHeDQrpVJSSa3M6qE1OKktz2nNisY2Mdo68gOJUu2s6tw+qtnPgRru+o2y6728lv++8g8ZmDpNPZb0H5nmujtdH0qG3fLm/Tl9TlLzSla52fpjyXq+P0O3ZTOzg8Q2Sp3Z7Eg6sJ406t4jzHNadM6NV/aun/mW2L7fZ7n58CHQq9HPPA9uBrw+K+PtNPDLoLw9CAIeELmmzcUtSz1buoHZPi39Fb2mmK1Hqz6y7d/n7lLe6DoXHWh1Zdm7xXsVHMcqlgPbbpycNWnz/AFXTW17RuV+W9vLicjeaOr2r/MWzmt333nEpRBCAIAgCAIDYEMiAUgnhAEAQBAEAQBAT+w2D3uMYD80F34N/qr5Kp03W6K0eOLx6+hZaKp61fPJZ9CezTa92Hx8pGsfZYRz01qOuhGncNQqm20NG4sYvdLa/v3+TLGtpDobjVayi4fteGaKvMioa5p0PIio689FU2dtVpXlNcpx3Nc0WU5xlTb7Dy2c9p30nfiV1031n3nYxqwp04a7xlLHkj0r0Oexifpx/ylTrP9L7znPiD/zQ/wDX1Z6MphQHgMuVYj5ecNSfeFzmiXdO0jL3H5ODfb8mIdcZOIrSnJW6nHo9bZj729/YRNV62D35VBLPNvTH/wCN4y/gxQ7z9KOh+Hv/ACT7l9TzrAn1sf8A7Y/52qFT/Uu9F9VqwqUKjg84jL6M6cywkgllJY6hkkNaEihe4g1C1zrU3UktZZy/qarO7oujCOssqMVy4LmdmxuN3eJbrUO7JprXpoOPEj6yhaStpV6OrFZlw+/I0aZ1I0FUk8Yf1JLanYnEvkf8lfG5xcaxm5pBDa2skIsL6CpaSKaq90VZ06UIxudrXLd4lB/jc401QpbMcfnhcM+Z5hmmXzYd9mIifG860eKXd7XcHDvFV1cHFx6m7sK1ycnrN5bORZgID2TYDHmbBR1PajrEfqezX6pavk/xLaq30hPG6WJee/55Le1nrU12bCxKhJIQBAEB8e0EEEAg8QdQfEL2MnF5T2mMoqSw1lFdzTZVj6uhNh90+yfDor2003OHVrLK58f5Oevvh6nU61B6r5cP4KrjcE+F1sjS08uh7wea6OhcU68dam8/fE5O5tatvLVqxx69xzrcRwgCAIDYEMiAUgnhAEAQBAEAQBAXD0dM9ZK8PDLWtFSKntXeyOZ04LnfiGXVhDGc59C80PHZKWeRL4nPMBhnOtbvJK9p3Ek95HHwJVdSsL+5gsvEeHL77kTqt3b0JPO/s3nGzbp0j2xshaxr3tYaUGjiGk0px16qytdAKnUjUnPLTT8n3+hElpZTepGO/Yc+CwFWucHwgvMzCHVvtvAqe2NdNB4qPeVsV3HD2NPZuz5PxOgvH+bw3R/4osuyWMOAw2ZSNMZ3T4zUVMdCONASSAHV010XQaGfTUlv2895E0hLFKk/9r/5MkdkNu5sXimwSNhaHh72WtkDpIQCWTtLjQNcRS09rXgrqrbqENZZ/nkVUZtvBEyelCcSEWQbsPMd9sukwc4DD8fbLRW72deK2q0jjjnw3czHpWS22W3c2DxToImROsYyRwc2S5sRDjJMS00tbQae0a8Fro28Zx1n9synUaeERW1ONOPhy2RxjG9diO0Q4RENJAdRxDgCGg0Ouqo9N/k0njOzlv4Fro+WaNV9kf8AkQGIwNu6eXwmx+GZRvtWh2h9s+flwVFY1s3CjiW1t7d2crs8iVbS68t36Z/8WY5l6RDE58YijlLHuY0u1aLXFoOg10HVWcfhR3FaVWc3FNt7N7y/vh4EerOlThFQlrPCzs2LZz48iq5btNiBiDKcZJhy4G58bLm9m4taYeDhUka1pUrrqFhQt6XRUoLHz8WQJSlLeyx5L6T3hxOKhucWubvoXFj23hoc/dOJjL+yNRb5rCpo+L2weCPKhFvWWx+5csBmODxcBiw7mTte8F0MjBdExujQYLa3EnWQAig1cNHKBKlVt3nd2kdwlRWI8/JeXz/uV/af0YR3huEktmIqYXAmEkmlsclS5mtNDcBc2pFRWZSv8PVqeaJCrJSUJb/kea5pls2GkMU8To3j5rhSo6tPBw7xUKxjJSWYs3HoHolk9ViG9JWO+0yn9K4D40iumoy5xa8n/JZWL6rRfFxRPCAIAgCAIDXPA2Rpa9ocDyIqtlOrOnLWg8PsNdWlCrHUqJNdpWM02T4ugP1HH+V36/FdBaac/wAtdeK9V7eRzF78O75Wz8H6P38yrPaQSDxBofELootSWUcrKLi3F70fF6YhAbAhkQCkE8IAgCAIAgCAIC5ejGQfKHNNNQHAeAcK/wCoLnPiSD6GM13fT2LzQ09soeJJSZzgwTBiY+0xxbcW1rXtVpQjmONFAhY3riq1vLY+Tx7epOqXVupOnU3rmjKHKMve4PhkAe0hwbdWpaQQOy4gCo6KRbXukYVoQqp4cktq5vtWTB21pJOcMZXJlVnHbd9J38xVtJdZn0GlGLpxeOC+hffRlgW4jD42FxID93qKVGjqOAIINCK66aKwsJauWuZzPxDD8yC/2+pNbE7BOwM0k0mJExc572gRNjAc/wBp5Iqa00tFGip04UtK9yqkUksHOQp6ryRz/R/Gcdv/AJa3dat3Fkd1peXmK/pUntUvppXms/xL6PV1dvj9+h50a1s5JLbjYJ2PlZLHiBCQWFwMTZA4x3WvBNCCA4ilbTposKFyqaaaye1Kes8lW9KzocHFg4A+5zGyEjS83FpLy1tA251x5DjRRKttUupLVXHfwRdaJuqVrryqclhc3ny8zyrF490mlbWnSnj7x5qztdH0rfbjMub9ORhd6RqXDwurHkvV/aMMywe4kMe8jkpTtxuuYagHR1OVaKbGWsslccyyPQgMo3lpDmktcDUOBIIPUEagoC97L+kqWF4+VN3uhDcQB65hLbbi2obLQADWjqClSoNayhLbDY/kapUlnWW8vjYsHjMJQ7rExyOeWuL3jcloqG3W7xk5upSlSG63EEurk6ttLkyMtagu/wAv7/ffy5Bsp+zd40PLhKWSNDgA9gtpZJTQuBrqFyfxZddNWpLGMRfzf8F/o/bByZLrlCeEAQBAEAQEbmedxQaE3O9xup8+Q81PtNG17naliPN+nMrb3Stva7JPMuS3+PIqOaZ/LPUVsZ7ref0jxK6e00XQt9uMy5v0OQvdMXFz1c6seS9XxIpWJUhAEBsCGRAKQTwgCAIAgCAIAgJrY/G7nFxu6m0+dCB5lrQqzTFDpbSS5bfvwbLDRlTUrpc9h3+kTA7vFF49mUXA9Tz/ABH3qL8P1+kttR74s36XpatRT5lYZWot48R1r1V63hZZVwUtZapYc0bSVxoQH0lAIppIL6UPQkt8WlV1XGs2tz2+Z9b0bXVS0hJ8Fh9mP4wT3o8zoYTE+sq2KUbpzjoGvBqwmvfUH6XcVna14qerneV+leiu6f5TzKO3vT347ePme1K0OVPzZjQyLFPbIYWStc8OLmdlrN44mNzd3X5TWhEnClNVdRy4ZWcffy7CHjMscSz7Zel98lY8ADG3gcQ4DeHXXdsNQ0U5nXXg0iqj0bJLbPyJmDy2aVz3Oe9xc5xq5ziS5x6knUlTksLCPTfDMCzdOsa0OdJvBHdIXWECMuBrYTTwJqvGtuUejLMaYJBII430BFsjA9hqKatPPXRJR1lg8OVZHoQBAd8OVudh5MQHxhsb2sLC6khu5tZTUCrftLBzSkonh0ZNmOJwNuKw8llzizRzTfaAS2SKtS3XQkdaEFeTjCp1JA9vbjJJmtklaGSOY0uYDUNdaKtBPevj2lbmNxdznF9XOF3L33l3Qp6lNJhVxuCAIAgOTMMyjgFXuoeTRq4+AUq2s61w8U148CHd31C1jmrLw4vwKlmm00klRH6tvd7R8XcvJdLaaGo0etU6z+Xl7nJX2nq1bMaXVj8/P2IIlXBRN52sIeBAEAQGwIZEApBPCAIAgCAIAgCA+tcQQQaEag9COaNJrDPYycXlHqEDIsww0Mk7mhrOQrdcOLTShoK+GvPiuFnKtYXE4Uc5f04M62Kp3VKMp7Vv8Tll2iwGEq2KK5w40aOP8QFGn41W+Gjb+761SWztf92aql5bW/VS8EvtEHjc2bjn0bHY9vsNBpvG1q6MU9l3zhxqbgNSFf29jUpW/ROWWs47nw7du1eRv0bpiEqkqP6YzW98Hzx3bH58DubLEIxNJZIHMLGxkVOjrfWUI7YHB3GgHTSk6Oq6vRQymnnPtv2dnf42ELev0yhFYkvl25NGW+lGbBRmJobOACGXk+q5AXjV7R7vdSoXcWNnXlFOrsXzf32mjScbVS/KeZ8cfpzx8e7Z3FRzTaabFOmfiGxyvlDAHuZrCGnhBT2a8Dx4ddVcxpRhhR2Y+feVeDjgywvw8k+8iAjc1u7LiJHVpqxlNQKt17+SzcsSUcA4Vken1hoQSK0INOvcgOzOMayaUvjgZA0gDdMJLRQUJBPXisYRcVhvJ4aBhH7sy2Hdh4jL/mh5FwbXrTVe5WccT01WmlaGnXlrw18l6DpOXS1ibuyXTND42to4vaSQCA0k8josdZbewHTgrYGtnO4lcTJEcNIHF7BSm8c2gA+dTXQ066ePMurtXaCY9HmzxxEwme31URBqR7cg1a3vA4nyHNc58TaWVpb9BTfXmvKPF+O5eL4Eq1o68tZ7ketr5eWwQBAacXi2RNue4NHfz7gOa3UaFStLVprLNFe4pUI69WWEVXNNq3Oq2EWj3z7R8BwC6O00HCPWrvL5Ld/Jyt78RTl1bdYXN7/DkVyR5cSXEkniSak+JV7GKisRWEc3OcpvWk8vtMV6YhAEAQBAEBsCGRAKQTwgCAIAgCAIAgCAntkc9+SSi7WNx1/hPC74aHu++p0ro/8AFU8x/Uvn2Flo+96GWpL9L+R6HmMcTWbwxCWE6mmpZz9kVDhrXgePPnyNB1XPUUtWXln6YOjnq6uWsrzIvB5PgMU2+JjgK+00FoBGuhbaaqdVvdI2ktWpLb27fcj0rW2uFrQiu9bPYlcNlMTHX2Ayc3nUk8C7pcRoTxPMk1Ki3Wkq9x+p47tme/7x2FxTcoU+jy8enLu7Dz/bXYsxF0+GbWM1L4gNY+ZLBzZ3cvDh22gPiONZK3unie5Se6Xf/u7ePfvrbi1cetDcUcFdiQRRD0IAgCA2Ye25oeXBlwuLdSG11LQdCaLx5xsB0YrE27yKGST5O54cGu0ut9l0jBpcF4lubW08NmOaI24dzIJIHGO7eF7vXG4+uj4WitRpXgNV4tucvPoendsvsxLjn11bED25Tz6tZ7zvuHPoajTGmqOjoYe2o90fV8l9eHM30KEqr7D2HAYNkEbY422saKAfmTzJ4k818qubmpc1ZVarzJ/flyRbxiorCN60GRhLK1gLnENA4kmgWcISnLVisvsMKlSNOOtN4XaVrNNqwKthFf43cPqt5+av7TQbfWrvwXq/bzOZvfiKMcxt1ntfovfyKvicS+R1z3Fx6n8ui6GlShSjqwWEcvWr1K0tepJt9pqWw0hAEAQBAEAQBAbAhkQCkE8IAgCAIAgCAIAgMmMJNAKpk8bS2ss2T5ziMPEY2vFp0FRUtHQE6UVVc6Ntq9VVZR2/XvNsdL16dPo4PZz4k5lO1VKNmbpwvaPxaPy+Cq7zQmczoPwfo/fzLWx+IcYhcLxXqvbyLRh52yNuY4OHUGq52pSnSlqzWH2nUUq1OrHWptNdhsWs2lT2j2FhxJL4juZTqSBVjj1czke8edV0+i/ie4tEqdbrw7f1Lufo/NESraRntWxnnub7MYrDHtwuLf3jAXs8yBVvnRd1Zaasrxfl1Enylsfz3+GSvqUJw3ohgaq1xg0n1D0ylkLiS41J4n7uS8SwDFeg7MtyqbEmkMT3/wAQHZHi89kfFRLu+trRZrzUex7/AAW/5GUKcp/pRfMi9HgFr8W++nCFpNo7nPOpHcKDxXGaS+L3JOFnHH+57/BcO957idSssbZ+Re4YmsaGtaGtAoGgUAHQALiqlSVSTnN5b3tk9JJYRkTTU6DqsUm3hBtJZZAZptQyOoi7buvzB5/O8virq00LUqdar1Vy4/x97CgvtP0aWY0etLnw/nw8yp47MJJjWRxPQch4BdLb2tK3jq01j6nJXV5WuZa1WWfou5HMt5FCAIAgCAIAgCAIAgNgQyIBSCeEAQBAEAQBAEB1QYMnU6D71i54NM6yW47o4w0UAWpvJGlJy3ma8MQgN+Dxr4nXRuLT9x8RwK017enXjq1FlEi3uq1vLWpSwWvK9qmuo2YWH3h7J8RxC5y70JOHWoPK5cf5OrsviGnPq3C1XzW7+PoWJjwQCCCDwI1B81RSi4vDWGdFGSksxeUfV4ZEfjsjw0//AHcPG49S0A/aGqn2+lLy32Uqsl47PJ7DXKlCW9ETLsFgXf5Th4SvH4kqzh8VaTits0++MfZGl2lJ8DFvo/wI/wAt58ZX/kVlL4r0k/8ANFf0oKzpEhg9lsHFqzDR16uF5+LyVAr6c0hWWJ1pY7Nn0wbI29OO5Eu0UFAKDoOCq223lm0+rw9IfNNoYoagG9/ujgPpOVpaaJrV+tLqx5v0RT3umre2zFdaXJer+2VHMs4ln9p1G+4NG/7+a6e1sKNsuotvN7/vuOQvNJ3F0+u9nJbvvvOBTCvCAIAgCAIAgCAIAgCAIDYEMiAUgnhAEAQBAEBthgLuHx5LxySMJVFHed8GGDe89f0WpybIs6jkb1iawgCAIAgCA7cuzSWA9h2nNp1afL9FFubKjcL8xbefEm2mkK9q/wAuWzk9xbcr2ljloH+rd3+yfB36rmbvQ9aj1odaPz8vY66y07Qr4jPqy7d3g/cm1UF2EPQgCAj8zzmKD2nVd7g1Pn081OtNH1rnbFYXN7v5K690nb2ixN5fJb/48So5ptBLNUA2M91vP6TuJXT2miqFvta1pc36I5G901cXOYp6seS9WRCsinCAIAgCAIAgCAIAgCAIAgCA2BDIgFIJ4QBAEBkxpJoBVM4PG0trO2DBU1dr3fqtbnyI862dkTrAWBHPq8AQBAEAQBAEAQBASeV55LBoDcz3HcPqnkoF3o2hcbWsS5r15lpZaXuLXYnmPJ+nIt+V55FPQA2v9x3H6p5rmLvRla32tZjzXryOvstLW91sTxLk/TmdOPzCOAVkcB0HFx8Ao9taVbh4prPbwJN1e0baOassdnF+BU802nkkq2P1bevzz58vJdLaaGpUutV6z+X8+PkcnfafrVurR6q+f8eHmQBNVc7igbbeWEPAgCAIAgCAIAgCAIAgCAIAgCA2BDIgFIJ4QBAdUGDJ46D71i543GmdZLcd0cYaKALU3kjSk5bzNeGIQBAEAQBAEAQBAEAQBAEBk95cakknqTU/FeRiorCWDKU5TeZPL7TFemIQBAEAQBAEAQBAEAQBAEAQBAEAQGwIZEApBPNsMBdw4deS8ckjCc1Hed8GGDe89f0WpybIs6jkb1iawgCAIAgCAIAgCAIAgCAIAgCAIAgCAIAgCAIAgCAIAgCAIAgCAIAgCA2BDI4cPgOBdrzp+q2OfI3zqvcjsEawI+BYgwLEGBYgwLEGBYgwLEGBYgwLEGBYgwLEGBYgwLEGBYgwLEGBYgwLEGBYgwLEGBYgwLEGBYgwLEGBYgwLEGBYgwLEGBYgwLEGBYgwLEGBYgwLEGBYgwLEGDMNQ9wf/9k=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203848" cy="2402886"/>
          </a:xfrm>
          <a:prstGeom prst="rect">
            <a:avLst/>
          </a:prstGeom>
          <a:noFill/>
        </p:spPr>
      </p:pic>
      <p:pic>
        <p:nvPicPr>
          <p:cNvPr id="7" name="Picture 1" descr="C:\Users\User\Desktop\español\Nova pasta (2)\DSC06132.JPG"/>
          <p:cNvPicPr>
            <a:picLocks noChangeAspect="1" noChangeArrowheads="1"/>
          </p:cNvPicPr>
          <p:nvPr/>
        </p:nvPicPr>
        <p:blipFill>
          <a:blip r:embed="rId4" cstate="print"/>
          <a:srcRect l="9050" t="13251" r="5113" b="5901"/>
          <a:stretch>
            <a:fillRect/>
          </a:stretch>
        </p:blipFill>
        <p:spPr bwMode="auto">
          <a:xfrm rot="5400000">
            <a:off x="-472796" y="2704682"/>
            <a:ext cx="4040922" cy="259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español\Nova pasta (2)\DSC06134.JPG"/>
          <p:cNvPicPr>
            <a:picLocks noChangeAspect="1" noChangeArrowheads="1"/>
          </p:cNvPicPr>
          <p:nvPr/>
        </p:nvPicPr>
        <p:blipFill>
          <a:blip r:embed="rId5" cstate="print"/>
          <a:srcRect l="11413" t="14300" r="5113" b="10101"/>
          <a:stretch>
            <a:fillRect/>
          </a:stretch>
        </p:blipFill>
        <p:spPr bwMode="auto">
          <a:xfrm rot="5400000">
            <a:off x="2879812" y="2888943"/>
            <a:ext cx="3312367" cy="208823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 rot="20706887">
            <a:off x="784999" y="531585"/>
            <a:ext cx="31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P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A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I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X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Ã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71600" y="6834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FF0000"/>
                </a:solidFill>
                <a:latin typeface="Arial Narrow" pitchFamily="34" charset="0"/>
              </a:rPr>
              <a:t>Pasión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3" descr="C:\Users\User\Desktop\español\Nova pasta (2)\DSC06135.JPG"/>
          <p:cNvPicPr>
            <a:picLocks noChangeAspect="1" noChangeArrowheads="1"/>
          </p:cNvPicPr>
          <p:nvPr/>
        </p:nvPicPr>
        <p:blipFill>
          <a:blip r:embed="rId6" cstate="print"/>
          <a:srcRect l="11413" t="13251" r="6688" b="14300"/>
          <a:stretch>
            <a:fillRect/>
          </a:stretch>
        </p:blipFill>
        <p:spPr bwMode="auto">
          <a:xfrm rot="5400000">
            <a:off x="4968042" y="2024844"/>
            <a:ext cx="4968551" cy="2880321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8" descr="http://www.alter-modus.org/wp-content/uploads/2015/08/portugu%C3%A9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188640"/>
            <a:ext cx="1008112" cy="6048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User\Desktop\español\Nova pasta (2)\DSC06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248" y="2492896"/>
            <a:ext cx="4427984" cy="3320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35496" y="162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Biblioteca  Municipal Torrente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Ballester</a:t>
            </a:r>
            <a:endParaRPr lang="pt-PT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3408"/>
            <a:ext cx="3203848" cy="2402886"/>
          </a:xfrm>
          <a:prstGeom prst="rect">
            <a:avLst/>
          </a:prstGeom>
          <a:noFill/>
        </p:spPr>
      </p:pic>
      <p:pic>
        <p:nvPicPr>
          <p:cNvPr id="7" name="Picture 1" descr="C:\Users\User\Desktop\español\Nova pasta (2)\DSC06146.JPG"/>
          <p:cNvPicPr>
            <a:picLocks noChangeAspect="1" noChangeArrowheads="1"/>
          </p:cNvPicPr>
          <p:nvPr/>
        </p:nvPicPr>
        <p:blipFill>
          <a:blip r:embed="rId4" cstate="print"/>
          <a:srcRect l="9050" t="13251" r="9839" b="12200"/>
          <a:stretch>
            <a:fillRect/>
          </a:stretch>
        </p:blipFill>
        <p:spPr bwMode="auto">
          <a:xfrm rot="16200000">
            <a:off x="-462906" y="2592869"/>
            <a:ext cx="3888434" cy="2680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español\Nova pasta (2)\DSC06147.JPG"/>
          <p:cNvPicPr>
            <a:picLocks noChangeAspect="1" noChangeArrowheads="1"/>
          </p:cNvPicPr>
          <p:nvPr/>
        </p:nvPicPr>
        <p:blipFill>
          <a:blip r:embed="rId5" cstate="print"/>
          <a:srcRect l="10626" t="14301" r="6688" b="18500"/>
          <a:stretch>
            <a:fillRect/>
          </a:stretch>
        </p:blipFill>
        <p:spPr bwMode="auto">
          <a:xfrm rot="16200000">
            <a:off x="2846059" y="2922695"/>
            <a:ext cx="3307869" cy="2016225"/>
          </a:xfrm>
          <a:prstGeom prst="rect">
            <a:avLst/>
          </a:prstGeom>
          <a:noFill/>
        </p:spPr>
      </p:pic>
      <p:pic>
        <p:nvPicPr>
          <p:cNvPr id="11" name="Picture 3" descr="C:\Users\User\Desktop\español\Nova pasta (2)\DSC06148.JPG"/>
          <p:cNvPicPr>
            <a:picLocks noChangeAspect="1" noChangeArrowheads="1"/>
          </p:cNvPicPr>
          <p:nvPr/>
        </p:nvPicPr>
        <p:blipFill>
          <a:blip r:embed="rId6" cstate="print"/>
          <a:srcRect l="15350" t="8400" r="6688" b="27551"/>
          <a:stretch>
            <a:fillRect/>
          </a:stretch>
        </p:blipFill>
        <p:spPr bwMode="auto">
          <a:xfrm rot="16200000">
            <a:off x="5008975" y="1956527"/>
            <a:ext cx="4851920" cy="2989567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 rot="20706887">
            <a:off x="937822" y="866469"/>
            <a:ext cx="31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M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A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296144" y="755412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Arial Narrow" pitchFamily="34" charset="0"/>
              </a:rPr>
              <a:t>Mar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146" name="AutoShape 2" descr="data:image/png;base64,iVBORw0KGgoAAAANSUhEUgAAASwAAACoCAMAAABt9SM9AAAASFBMVEX67Af+AAD5AAD96wX96g39AAbnVRH87xT47gD/6gj2qxn/AADuAAD/3BLmAAD+2BvvKQD6ohzy9QD07wj/5w/98wzwWg7+3x0byZAaAAABU0lEQVR4nO3cSVLcQBBA0YRuY5rJNh64/025Qv6FQzS8F3mCH6VNpaQZAAAAvrzz+WSWM79ZmxNr84O1eWFtblgTKxArECsQKxArECsQKxArECsQKxArECsQKxArECsQKxArmFvW5hdr88qavWEwl8vZLMf6PvAYBke/xAMAAMAH8Je1+ceahUVgFRbMN9acrECsQKxArECsQKxArECsQKxArECsQKxArMB9VuBkBWIFc8fafGft6E0cAAAAXJcza3PP2lxY80F5MA+sWYUFtjuBWIFYgViBWIFYgViBWIFYgViBWIFYgViBWIFYgViBWME8sjZPrM0za0cvxPm0jl6JXxMvhgRHH2wAAID/5XQy23HrEMwba/PCmlVY4K/dgS8sAo9hIFYgViBWIFYgViBWIFYgViBWIFYgVuDWIXDrEHgMg/nJ2vxh7ei1JQAAAFyVd2nwEKNVEqZIAAAAAElFTkSuQmCC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148" name="AutoShape 4" descr="data:image/png;base64,iVBORw0KGgoAAAANSUhEUgAAASwAAACoCAMAAABt9SM9AAAASFBMVEX67Af+AAD5AAD96wX96g39AAbnVRH87xT47gD/6gj2qxn/AADuAAD/3BLmAAD+2BvvKQD6ohzy9QD07wj/5w/98wzwWg7+3x0byZAaAAABU0lEQVR4nO3cSVLcQBBA0YRuY5rJNh64/025Qv6FQzS8F3mCH6VNpaQZAAAAvrzz+WSWM79ZmxNr84O1eWFtblgTKxArECsQKxArECsQKxArECsQKxArECsQKxArECsQKxArmFvW5hdr88qavWEwl8vZLMf6PvAYBke/xAMAAMAH8Je1+ceahUVgFRbMN9acrECsQKxArECsQKxArECsQKxArECsQKxArMB9VuBkBWIFc8fafGft6E0cAAAAXJcza3PP2lxY80F5MA+sWYUFtjuBWIFYgViBWIFYgViBWIFYgViBWIFYgViBWIFYgViBWME8sjZPrM0za0cvxPm0jl6JXxMvhgRHH2wAAID/5XQy23HrEMwba/PCmlVY4K/dgS8sAo9hIFYgViBWIFYgViBWIFYgViBWIFYgVuDWIXDrEHgMg/nJ2vxh7ei1JQAAAFyVd2nwEKNVEqZIAAAAAElFTkSuQmCC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150" name="AutoShape 6" descr="data:image/png;base64,iVBORw0KGgoAAAANSUhEUgAAASwAAACoCAMAAABt9SM9AAAASFBMVEX67Af+AAD5AAD96wX96g39AAbnVRH87xT47gD/6gj2qxn/AADuAAD/3BLmAAD+2BvvKQD6ohzy9QD07wj/5w/98wzwWg7+3x0byZAaAAABU0lEQVR4nO3cSVLcQBBA0YRuY5rJNh64/025Qv6FQzS8F3mCH6VNpaQZAAAAvrzz+WSWM79ZmxNr84O1eWFtblgTKxArECsQKxArECsQKxArECsQKxArECsQKxArECsQKxArmFvW5hdr88qavWEwl8vZLMf6PvAYBke/xAMAAMAH8Je1+ceahUVgFRbMN9acrECsQKxArECsQKxArECsQKxArECsQKxArMB9VuBkBWIFc8fafGft6E0cAAAAXJcza3PP2lxY80F5MA+sWYUFtjuBWIFYgViBWIFYgViBWIFYgViBWIFYgViBWIFYgViBWME8sjZPrM0za0cvxPm0jl6JXxMvhgRHH2wAAID/5XQy23HrEMwba/PCmlVY4K/dgS8sAo9hIFYgViBWIFYgViBWIFYgViBWIFYgVuDWIXDrEHgMg/nJ2vxh7ei1JQAAAFyVd2nwEKNVEqZIAAAAAElFTkSuQmCC"/>
          <p:cNvSpPr>
            <a:spLocks noChangeAspect="1" noChangeArrowheads="1"/>
          </p:cNvSpPr>
          <p:nvPr/>
        </p:nvSpPr>
        <p:spPr bwMode="auto">
          <a:xfrm>
            <a:off x="155575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152" name="Picture 8" descr="http://cdn.euroinnova.edu.es/euroinnova_es/img_destacados/l/Curso-Catalan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88640"/>
            <a:ext cx="1152127" cy="6477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203848" cy="2402886"/>
          </a:xfrm>
          <a:prstGeom prst="rect">
            <a:avLst/>
          </a:prstGeom>
          <a:noFill/>
        </p:spPr>
      </p:pic>
      <p:pic>
        <p:nvPicPr>
          <p:cNvPr id="7" name="Picture 1" descr="C:\Users\User\Desktop\español\Nova pasta (2)\DSC06150.JPG"/>
          <p:cNvPicPr>
            <a:picLocks noChangeAspect="1" noChangeArrowheads="1"/>
          </p:cNvPicPr>
          <p:nvPr/>
        </p:nvPicPr>
        <p:blipFill>
          <a:blip r:embed="rId4" cstate="print"/>
          <a:srcRect l="12988" t="9051" r="9051" b="8001"/>
          <a:stretch>
            <a:fillRect/>
          </a:stretch>
        </p:blipFill>
        <p:spPr bwMode="auto">
          <a:xfrm rot="16200000">
            <a:off x="-473651" y="2497986"/>
            <a:ext cx="3754599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User\Desktop\español\Nova pasta (2)\DSC06151.JPG"/>
          <p:cNvPicPr>
            <a:picLocks noChangeAspect="1" noChangeArrowheads="1"/>
          </p:cNvPicPr>
          <p:nvPr/>
        </p:nvPicPr>
        <p:blipFill>
          <a:blip r:embed="rId5" cstate="print"/>
          <a:srcRect l="7475" t="4851" r="9051" b="11150"/>
          <a:stretch>
            <a:fillRect/>
          </a:stretch>
        </p:blipFill>
        <p:spPr bwMode="auto">
          <a:xfrm rot="16200000">
            <a:off x="2457665" y="2591008"/>
            <a:ext cx="3148550" cy="2376264"/>
          </a:xfrm>
          <a:prstGeom prst="rect">
            <a:avLst/>
          </a:prstGeom>
          <a:noFill/>
        </p:spPr>
      </p:pic>
      <p:pic>
        <p:nvPicPr>
          <p:cNvPr id="9" name="Picture 7" descr="C:\Users\User\Desktop\español\Nova pasta (2)\DSC06153.JPG"/>
          <p:cNvPicPr>
            <a:picLocks noChangeAspect="1" noChangeArrowheads="1"/>
          </p:cNvPicPr>
          <p:nvPr/>
        </p:nvPicPr>
        <p:blipFill>
          <a:blip r:embed="rId6" cstate="print"/>
          <a:srcRect r="2351"/>
          <a:stretch>
            <a:fillRect/>
          </a:stretch>
        </p:blipFill>
        <p:spPr bwMode="auto">
          <a:xfrm>
            <a:off x="5436096" y="2403648"/>
            <a:ext cx="3585064" cy="275354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ttp://www.bandeiragalega.com/img/bgalega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88640"/>
            <a:ext cx="1057300" cy="704867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 rot="20706887">
            <a:off x="784999" y="716251"/>
            <a:ext cx="31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M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D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80120" y="6834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FF0000"/>
                </a:solidFill>
                <a:latin typeface="Arial Narrow" pitchFamily="34" charset="0"/>
              </a:rPr>
              <a:t>Miedo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203848" cy="2402886"/>
          </a:xfrm>
          <a:prstGeom prst="rect">
            <a:avLst/>
          </a:prstGeom>
          <a:noFill/>
        </p:spPr>
      </p:pic>
      <p:pic>
        <p:nvPicPr>
          <p:cNvPr id="7" name="Picture 2" descr="C:\Users\User\Desktop\español\Nova pasta (2)\DSC06158.JPG"/>
          <p:cNvPicPr>
            <a:picLocks noChangeAspect="1" noChangeArrowheads="1"/>
          </p:cNvPicPr>
          <p:nvPr/>
        </p:nvPicPr>
        <p:blipFill>
          <a:blip r:embed="rId4" cstate="print"/>
          <a:srcRect l="6688" t="8001" r="4326" b="6951"/>
          <a:stretch>
            <a:fillRect/>
          </a:stretch>
        </p:blipFill>
        <p:spPr bwMode="auto">
          <a:xfrm rot="5400000">
            <a:off x="-346769" y="2558682"/>
            <a:ext cx="371685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User\Desktop\español\Nova pasta (2)\DSC06159.JPG"/>
          <p:cNvPicPr>
            <a:picLocks noChangeAspect="1" noChangeArrowheads="1"/>
          </p:cNvPicPr>
          <p:nvPr/>
        </p:nvPicPr>
        <p:blipFill>
          <a:blip r:embed="rId5" cstate="print"/>
          <a:srcRect l="6688" t="11151" r="5113" b="4851"/>
          <a:stretch>
            <a:fillRect/>
          </a:stretch>
        </p:blipFill>
        <p:spPr bwMode="auto">
          <a:xfrm rot="5400000">
            <a:off x="2728595" y="2608109"/>
            <a:ext cx="3326770" cy="2376264"/>
          </a:xfrm>
          <a:prstGeom prst="rect">
            <a:avLst/>
          </a:prstGeom>
          <a:noFill/>
        </p:spPr>
      </p:pic>
      <p:pic>
        <p:nvPicPr>
          <p:cNvPr id="25604" name="Picture 4" descr="C:\Users\User\Desktop\español\Nova pasta (2)\DSC06162.JPG"/>
          <p:cNvPicPr>
            <a:picLocks noChangeAspect="1" noChangeArrowheads="1"/>
          </p:cNvPicPr>
          <p:nvPr/>
        </p:nvPicPr>
        <p:blipFill>
          <a:blip r:embed="rId6" cstate="print"/>
          <a:srcRect l="3538" t="10101" r="5113" b="16400"/>
          <a:stretch>
            <a:fillRect/>
          </a:stretch>
        </p:blipFill>
        <p:spPr bwMode="auto">
          <a:xfrm rot="5400000">
            <a:off x="5161437" y="2074221"/>
            <a:ext cx="4653774" cy="280831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ângulo 11"/>
          <p:cNvSpPr/>
          <p:nvPr/>
        </p:nvSpPr>
        <p:spPr>
          <a:xfrm rot="20928634">
            <a:off x="755576" y="620688"/>
            <a:ext cx="389850" cy="1173911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ar-AE" sz="1200" b="1" dirty="0" smtClean="0">
                <a:solidFill>
                  <a:srgbClr val="663300"/>
                </a:solidFill>
                <a:latin typeface="Arial Narrow" pitchFamily="34" charset="0"/>
              </a:rPr>
              <a:t>الغذائي</a:t>
            </a:r>
            <a:endParaRPr lang="pt-PT" sz="12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7584" y="672951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FF0000"/>
                </a:solidFill>
                <a:latin typeface="Arial Narrow" pitchFamily="34" charset="0"/>
              </a:rPr>
              <a:t>Alimentos</a:t>
            </a:r>
            <a:endParaRPr lang="pt-PT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5" name="Picture 6" descr="https://upload.wikimedia.org/wikipedia/commons/thumb/b/bb/Arabic-Language-Flag.svg/170px-Arabic-Language-Flag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188640"/>
            <a:ext cx="1080120" cy="717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6512" y="1723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Biblioteca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Escuela</a:t>
            </a:r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 Oficial de Idiomas</a:t>
            </a:r>
          </a:p>
        </p:txBody>
      </p:sp>
      <p:pic>
        <p:nvPicPr>
          <p:cNvPr id="7" name="Marcador de Posição de Conteúdo 6" descr="20160407_1008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2891073"/>
            <a:ext cx="432048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Marcador de Posição de Conteúdo 5" descr="20160405_121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347864" cy="2510898"/>
          </a:xfrm>
          <a:prstGeom prst="rect">
            <a:avLst/>
          </a:prstGeom>
          <a:noFill/>
        </p:spPr>
      </p:pic>
      <p:pic>
        <p:nvPicPr>
          <p:cNvPr id="10" name="Imagem 9" descr="20160405_121202.jpg"/>
          <p:cNvPicPr>
            <a:picLocks noChangeAspect="1"/>
          </p:cNvPicPr>
          <p:nvPr/>
        </p:nvPicPr>
        <p:blipFill>
          <a:blip r:embed="rId5" cstate="print"/>
          <a:srcRect l="10626" t="2401" r="15350" b="2401"/>
          <a:stretch>
            <a:fillRect/>
          </a:stretch>
        </p:blipFill>
        <p:spPr>
          <a:xfrm rot="5400000">
            <a:off x="-256368" y="2496727"/>
            <a:ext cx="3672408" cy="265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20160405_121213.jpg"/>
          <p:cNvPicPr>
            <a:picLocks noChangeAspect="1"/>
          </p:cNvPicPr>
          <p:nvPr/>
        </p:nvPicPr>
        <p:blipFill>
          <a:blip r:embed="rId6" cstate="print"/>
          <a:srcRect l="13710" t="6484" r="15416" b="8467"/>
          <a:stretch>
            <a:fillRect/>
          </a:stretch>
        </p:blipFill>
        <p:spPr>
          <a:xfrm rot="5400000">
            <a:off x="2699792" y="2636915"/>
            <a:ext cx="3384376" cy="2376264"/>
          </a:xfrm>
          <a:prstGeom prst="rect">
            <a:avLst/>
          </a:prstGeom>
        </p:spPr>
      </p:pic>
      <p:pic>
        <p:nvPicPr>
          <p:cNvPr id="12" name="Imagem 11" descr="20160405_121245.jpg"/>
          <p:cNvPicPr>
            <a:picLocks noChangeAspect="1"/>
          </p:cNvPicPr>
          <p:nvPr/>
        </p:nvPicPr>
        <p:blipFill>
          <a:blip r:embed="rId7" cstate="print"/>
          <a:srcRect l="16007" t="13368" r="13119" b="1233"/>
          <a:stretch>
            <a:fillRect/>
          </a:stretch>
        </p:blipFill>
        <p:spPr>
          <a:xfrm rot="5400000">
            <a:off x="5305223" y="1898967"/>
            <a:ext cx="4366201" cy="280831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rot="20706887">
            <a:off x="832437" y="624034"/>
            <a:ext cx="316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H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R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Z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EN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43608" y="548680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pt-PT" sz="1600" b="1" dirty="0" err="1" smtClean="0">
                <a:solidFill>
                  <a:srgbClr val="FF0000"/>
                </a:solidFill>
                <a:latin typeface="Arial Narrow" pitchFamily="34" charset="0"/>
              </a:rPr>
              <a:t>Corazón</a:t>
            </a:r>
            <a:endParaRPr lang="pt-PT" sz="16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pt-PT" sz="1600" b="1" dirty="0" smtClean="0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pt-PT" sz="1600" b="1" dirty="0" err="1" smtClean="0">
                <a:solidFill>
                  <a:srgbClr val="FF0000"/>
                </a:solidFill>
                <a:latin typeface="Arial Narrow" pitchFamily="34" charset="0"/>
              </a:rPr>
              <a:t>Abrazar</a:t>
            </a:r>
            <a:endParaRPr lang="pt-PT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7" name="Picture 2" descr="http://vignette3.wikia.nocookie.net/dofus/images/3/3b/Idioma_alem%C3%A1n.png/revision/latest?cb=20091209020049&amp;path-prefix=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5848" y="188640"/>
            <a:ext cx="1116632" cy="6699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267744" y="2420888"/>
            <a:ext cx="4620241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Gracias por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su</a:t>
            </a:r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atención</a:t>
            </a:r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.</a:t>
            </a:r>
          </a:p>
        </p:txBody>
      </p:sp>
      <p:sp>
        <p:nvSpPr>
          <p:cNvPr id="8" name="Rectângulo 7"/>
          <p:cNvSpPr/>
          <p:nvPr/>
        </p:nvSpPr>
        <p:spPr>
          <a:xfrm>
            <a:off x="4644009" y="6334780"/>
            <a:ext cx="449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 smtClean="0">
                <a:solidFill>
                  <a:schemeClr val="bg1"/>
                </a:solidFill>
                <a:latin typeface="Amaze" pitchFamily="34" charset="0"/>
              </a:rPr>
              <a:t>Las amantes de la lectura ®</a:t>
            </a:r>
            <a:endParaRPr lang="pt-PT" sz="2800" dirty="0">
              <a:solidFill>
                <a:schemeClr val="bg1"/>
              </a:solidFill>
              <a:latin typeface="Amaze" pitchFamily="34" charset="0"/>
            </a:endParaRPr>
          </a:p>
        </p:txBody>
      </p:sp>
      <p:sp>
        <p:nvSpPr>
          <p:cNvPr id="2050" name="AutoShape 2" descr="data:image/png;base64,iVBORw0KGgoAAAANSUhEUgAAAO0AAADVCAMAAACMuod9AAABFFBMVEX///9Cp9EAAAA8pdAzos9IqtJ2vdzF4e7m8/f5/P5BqNGiz+WBwN76+vr39/fz+ftltNiVyuPs7OzZ2dni4uLR0dFTrtSgoKDu7u7l5eWoqKiGhoaurq5/f3+1tbWRkZHAwMB1dXXFxcWampo6OjpgYGBMTEzR6PJFRUUbGxttbW0RERFeXl4iIiJ6eno5iqw2NjYtLS0iSlkhISG02eqazeUvb4o9l7sAAwA1gJ4OAACr1efZ7fRHQDwVFRUjZ4AANEgADhssJB0OQVUAIjA/NzIGPE4AChYWUWkTS1wAKDgAHSgiFgwuZHc2hqQXAAAZKTAWHyQcOkRCYnFdeIaas7+Dpra7yc9JWWF0f4YABhsraoDw78o0AAAZhElEQVR4nO1dB3vjNpoWQaqYkqjeC6kuU7ItjWV7PNLYaZs42Ul2Nre3d7v7///HoREEwSKSppz4Ob3PPGObIsoLfPgaQDGVOoJFpZx+NyjnD8f4BHJtKrIkye8DqJ9KOT7fO8T1fUFWdjHJVhRSwXsB4RuTblbBY6WWM+8EZRnLohJLmNFgyWo21kj9QdgpKuxzOVZJRLaUeI9OigOe3EX0ghk5Xrk/FniOKtHLoVFqJt+dUwMtv+jdzsUcpD8aUCRl6SJqKcw2f4r+nBYFyFY9sw3Eme17wJntcZzZvgec2R7Hme17wJntcXBs85VKxcH7sK8UCpVdzr6yyO9tuKPpw93dnVdK4bBDVWdZWHkB77vb83fs4AVXIFbK3sH2uXKlZrlcJl18NduyIstprgNpBV6QFUUps35UFB6uFACsQVFcXdhLCq0pQweuBP9W+GC8iG4QovNcwWpfKWftziqVhNjysV+uqXAprwK9eic7U2EVV12ufNEhbef4ZIW0VJKF1APOFim5lOOSzDXUzLLOnoDtgiS7rKSXkuHZ2rkwJ907nOFyTlHWTvHZBVxsy+hD+Y67slAcHZCVxNnCmpv2Vdg1KVPJkKmhtO5wNwlkV7YkTQjxU7SgFZULpCIVT73IljQnq1xBMpjlCu0AkZgk2RYgBTqHTcwkj2tbNO0MH2Jr5fpKZaHPaBplZ26gpKILyp6vqORmiwcRfpR11CWlybjloLZo2p1NiK2NvOKYtoxsrcY7PolVQrPLzSS6bY9S+XYnCjifyW5B0pNNudmmUQMKf6ngIF/KZE/HFs8Ir22aTdphB9tUBXWa3YZqUjHlLH+JF/YLJYOticA2i4nC2VW4cRG11snY4oQer0QOlsVzskXiprCyedh+IeWYojxileFbIz8EtpAaHDTU/zx3CQqKZ2cTYltCQL9knGuIg5MtGhW7S0gcF9CUcpPS9Mn6OtliK1pCCs029xms0fICnSTZNpHDQPuNlYkbTraOxYU6K5F+WqbkQhEUrQUnWyQUSAAkbhGggYR05cKO78cp7G3JP1frYJtzuASIJeoIEm86RQdxRXizlSnLisyJvSRTv0JpVpiLegq2+BJrdmHhwmKbxSKfy6r8qiwpKrFNaELpFCFjKxdSbjjYIh2FM8MHfhHkJObLyUp6d0K2Dt0iW15xjrK1tj7xBjfr3Z6tugKbonBsM7J1E1r5TE+VKjLzHaFTXToV25JjsyRt7ZcythxsXZZm6jnLpigXRpKxWiOLA9bOr6DSDu1dUolunoot9qRYKKOieZW92TaZwsLTeMAijqhQ4lC6j2qpPBIKUnChiCq8lK3QoALr/hzqS9JsHbr2gFDm2SqUP79fXGAfKDg0kEiNsuS5qcyzbeIFYZd0Sf6izIKNYg4hYbZZlwTybJUsajLjUNwlRXKCDNbOoe/QfS62C7Gk7DZ92P9UXNeSivjSktNzXPCSTGStJKuca7FX7KnF8044XgieY6pJzsJwbDMyX1JidfLODTF1TmoJssW2XbY9RNnNlt5DVTJymuTsIouBYx3inaDwQpWZv3unyErBEQMRjbggJRck8kHXDyzPkSKmSZKd/U4ymsfBHHXcSuTMjciW3JNh3eFE/852cnGQJ5OJKhWs3IbNdi87oviyJQsZaOEKtKGLjHV7rpxJLi9lsy0RPagWYDRNrZ6LLZGvLG2al3z8SZOOA5bUZiWfz2Bjgntts206Y50dtdALcs5HylT2+QJ2q6hOluVT5KVyCvMjMG0PtkRBoxZxoMtrFzZFlhaSLcMpN0s8W/wppw/xKMMVmmF5GoX0gBiyU+WlUBbO9mSyGdmDLc6moKG2ZoSBv+DMwhUuLFKYrSAU9oW97NDVsmS7KwnmpbgM6z6tEA8R6tEy9RxxhpVzKRAOKHiSHV5BCWVaFTsophWxVG0Jp03pT0e0hatEQ36xRwlf6J1guSiUaGeT8y4KmUyGn6GLbAVewedFUWIdNZiFPyv2MkOXK/sS+t+Za92jK4w/9IjK5XLBTsPjEnl0clZM2F/guii3XaXcbDbLdtSHy+2SYfuucGZ7HGe27wFntsdxZvsecGZ7HGe27wFntseB2d4dv+/PhkKs09gXYqLsnaApSXzAFqGYV57vT44DSlXHmKQ7cY/1XaAsZEXDgqSXCpGXwB8JcuQj1kNMOBMopytZHpXK3S77Z0XFzstFxgXJgrK9PJIAF/7+U4Fk6OI82AZRSsvSu4MSkyyc3cJ7ewBXPHMYDQeUoo4qUFLkEl5Qo9WC704XXIeLIkL/31IuGv71r4gFPPGPSLU0/n2A/7/egOjLqCVm169uNHItddBOotFUbx61xHqQRLvRavn/xbaWENvBOmqJdS/oUy2RWkQkxfY6Mtt5QD+Hq6uQLKKxbSTEdjSLWiKAbQMYs6DBOFJLcVpLdVB/XAKSFFvTjFpirvt/1ADjFKiFqkVkOwapCdBSbdCC3OrCh0mxnY3c18Y9c74etcQmKfzZakADnRT8FwJiLW0wSEGiqVQLwA/F5TVOiq1o9zQdgPlgopsbsDW8Six92RZXWgOASah2xVoGW2hm0Dh14MT2r4S7xyCs9gvGWmA7BNthkfw624Jp9Xg/OfRmqWLISRBrgX938BpAbF0uT2JsnXZvALrs91VXm4HG0X7ymG0NTWsM+8PGsd4tBREwIcH1tKpp5ga2LDZhnIStyemHPoATO4Fq50g/hW5BbJZbAJb9wHanQi110DPmqDC40ieuVWqAYmBtYeHQjTrXjEFmuevSj2I/eXTBdEiEv9q/AkF8XbXMwO2k0WlXa4YJVqJEnYLt2GbWNsGW/NYDQolNy6+u9sYh+GMw9Zc/gW0DLDnD1QKCXRyufCuKgCK/CotszdZGYDu2/toIlnHbTXmjA0RrZgIPLUdrdYxZS5CD9vzJIczDyyQs0Kw/nzSsQZ1scEPGYAWWBpJK8oHoo175sG0Dt/rq+WqXLc+25fZIBlyr/dTwautWl5HRXy8nG9r7IugNe/NLqF9axD8waR9mTrV96bMct14Rq+kXPvNjNvZyv0ZbrsUhSEIpt8EVsNYlrBHMe/2arQ9M0KtrNR04V+6TN1t963l55bPKr+xaNGDA/zsG0f6N2dUcf7ZlKwj1LLKD64UlAFZ35m5da9wii2BcGvzF1dCrorZLdxP4ebichIyQn2gi42MguzfrDjC3ql3jR/zR69FlIlL09G/bNdhZnR/Yojfbgd/g+4R2toR00HiYSJvroFbFurGGyfVYeNZNRJBRU1ZnGpaS10xrFVn0G7dciSLwYltkS48u+r71d0O0YAT2mKFxqkKyWhvaXADrmXRTM0S0yjR6EUzDEgrGraVIu1bcMbYGoG/xqvIjW/QUKsPi1CFRgWZbI5ergGtZGVYUC/lpE2iBpiC1Bj0wT0E98YSbnrM1v0qI7dZi0mOat0H1VG1qLRx+TXqzHTB5rZPSHTZAI09RvjRpPTUw2sApHab0WWqyrUHu9WpqOwUraHcshd4HkTOj3thaEdrI10WCbLnpKbo9Z4ip4Vu479XTOrik1XTBelLTABrrNuzLZlNPFU3QRoGnbvmLYJoQ25VJJ9cM8GqfDNb1dcMjLEoFJSw8Fm4HUunWiLIe6OSmZUtHM6jh0ADVVoQ3ER3Qmg4jZ8+80epQpWn6OYQQKzad1QHw0lJaQMKi42JbB09TcEsrXZN26+Z2SaSrNrRa08gYFj3HNybqZHKvA8JWvrkxAGtX6+0AtlWRrQ4FVmNVBkWGV/imSUIqioAka3R/b6XIewhTJGmu9I6Pb4FQd7Ktb65qKY7tPECmnmop/tZE0MF2zfAfwbodXRrQ0+x1qtOVsE5v/dft+CP/V4vat66ls0f+4TIZw+i7GcHAWda6v7sytDVifVjFi6klJNsCZqjFZazbU5c6m/gntLGdb4fL2IYH8XE9LQvGjF/SVHXUV1PeAbYocV3rG+Sn7SNAu+ne/Wn4B+oGCjSip/ePAQtLjyzctk1CoxPmWJSaReiaV87W4pyz9WDQAN1e0traa0Ctzzt8beSHqaNlFio9HQVYEdCo/XrFFumAUOg6YzlG3QCmHR1uSWfblts5tGL77obeMQYzz7VCJYdLExnkV+x7J7Nb7AROW5CkjXa5KVrdM/BPzzAAoT23ezgEVqER5NQx2bq2HM1rv2oaVAfOrUE16EC1pslt7jmB+tQgMYd2SVR+gy6ylncQQz9ji/IjFfsaAJsnwBIrky29OvXtNk2NaYAoX52SxU5FUPI6PvqIkkkXnQnduO6MymQ90NzVwFyzfrMW2HjSZbqqTla5DgK88DqVkOoT0Ps9FrjP1ngr7CS47OLMFPmjNtreUodJWwVvohdNazR0DxPWxiyrmyt/5yOFJISULE6ml8sWraWLLvpl/F6LMVo9ddeWlbY5atv7lj4yn0RhrWKna+hhd5wwr1wDNURC0T/R1NIVUhN8wg6YH0/S11dUmq8FC2MgWSnO/A05gym6EDqSGO9QOhHUsI7qgBXXN92VD/eGJc1DsLZFtjZHWrgB1mFSShPAx/y17QopAT3RcMAJkzgtOrhs1WAHq+Nr8PH4rBD06RLQBuBKH9fqtbH+BHpFlD4P3vxiqC/BNdkY7PQ3pLbEfUYebTpB7ckW77WBtRG+cA3QeLs4NFHiZWMi69q52vpujbiruF4BcPURgGWXrJ51OMGKiRbbEdfqU70TbVdNm98yYm2qY/sg0sEZlM/dtli7SZ218MOlre/nfv6TPwbMMJP4HbrF0QPTpb12LgNMdBJoMIs53s4Hw6gJ6z5WoQ0TLoR1H1bm7RYHoDYZrQaWmmslsokZBKqoemjVjpZR5RDa7H5xDvQxWfZGxNK1KbhGiREiVu1kMxZewPtPRdjk0wpM4VyFsJQOIB95mZpOwXo7CPIVvXANAJQHtAuHS85PqqIIDKAVt+tUtQH09RwYLd/wxxsd0E3NwbyB+tuJRncNOqhFYNbhmLWgM5nM0YNgmPM1MiVjYKaQQ6hHm91LWERbFvt4j64WRRZNGFNoQC/i8w91oJ9ejjGWOJjvgmUKG5R1QDLRhR71fSZkI6Mffn56eFSraCmgMsOIMhUXNJ15/fsT+bsNnkJr1o41MoPvLzHPadjgdGh5qOMfSB3imbUToUdcos//saKPVvgNJ9NSLOYzyQs0Qk4unFHqSBg//oJntRNFpGLD2ob9cmOx1dypch/Y+wWfb/5Nlt00VHjaBszWdX9+IQ63+RaT2ycpsyqQ2U7xYB1yEXWZEHx38yOhORRPZ3piabJx0l/uicmvvYVOpknw2k9pFn9A1RpOrJZsIsHDM5kszf+8lI3exrDSkqnR881n8ttlRFMfB3SQ+7+kv2UmANQnoZw4mxmQ7mnGY3lcLAzQHjFttr5/+ES04iCRZzUCYW216i/pbwzr4mySmofI19vbtG2QvvlCKzrqEVXRaXU2sp8fVaqwjJMlaRis/Y31ffr7FndRA8fVDTu3AWVferD6vPG9n+K2B2tnf313k6b+TPv0C9ekIvXlJv3CQgKU5WwcTyNc2wV+kiS61OvHZuh6yktFETxIP1rbMSdMXBDQqBY2qj4zGcQ9nhwVrBlLyRi/qOkfDFpT8AwZSAbsLUQNSOozXbDTk6spmuGvw0Yf2VItYqLzY0fv0EFQgu73qvQzTdUG71m1cVjYYlVXgSo9UgW3DpnQio8nwnb8A2T7mV3Fa1A7ZnW3bC56L6p0TxkEG68pFiCdeRI1kFYtBTcL9zTGK0B33Cffp6WbT+yq5QYGby1eMbbms6o+fkfLBq0+nTgf9kkt49s0U3DmydnSub1+lmCj7Cptvud9SNWCvc5m93bxoCGyvBabbf8blSm4088tXbd/eZSkNNMvTNNsAzM3dt7uMywuUZoBecOilWq2123rZ9jwD6Si069b2mNoBySVzQqzIp3AENuWvO9uYHHii7lOD3FYW3rQ1sm9FzhONC44vU4m9laDmhGytajZu4qB4Tk7gYTslyoRE9T46Hu/XZltb+GKl1Sq4E5vb6kvBW5go3816MWu7TbOAg7gMbepCNC3FxDV1vV1Oau2oLQZ2/kjbPhH7MVpCT3vFAA6yiOopaQfrXXDqYtiwK5O1ZqrKkhL0m9fxLICeCXAiP/lBq14PKmn2qfmQWZk+Au0QCz/xq/WIDPECsy+hYuP6FlfcXQ8hcCW/PoXqM3/hket9wbhPIlvO0B6ZMnvmmOQe/6bjD3ma5o/yXTZ+k2QM2QestgBDtQ9WS1XRurk6BMyX17sCRUeGLjyzaxx6YYeIEIy8glSi86YinukYfTtN12hstOhSMZ8ZEugeFx27J+O4B560XHKUvMTZP3W+ffMXsQ92oM32CqAM4mVqGHLWUuIUHX/pBwfgGOaA58zG0UgDFmNU8D4uGf1TXKOrs0m13HZDfB3j4T8cd2vyxPXiW5xY3qWyMNOxyFsJK4Fg9kBl/5felBzSq6fp1kEI+Cq1jGoxok3qm04clAt0cb3t92av93v8hK69lPfrWnH9TRjny/ZOd1ZGhHaypailksW0dn/gG+06Nmzu770GRT80IlrN61n0617POx5MmhbepC86rHlpaHTNgHGoQsGyJoU+8D/VFknZT9GZkO3rJJ40PvUmICN3p3MwSiGzasuAZhegY0RuWRjC65brQHYnDwcEFAcrNamaBRDwtQbw3iPAhhXk3WckymvxmSADvTFKno9QdMUp+QYqbXThz5uoAc5apexivZ0x0MmEYDH6PRhrRsoOog3QSl9QB+pjQz84GvUgy1JAH1DTcADQkGYjELu7blQQ851iH2yxPGx5ngKKApwTi2WPGL5D3pU9ETADyH24z1j1UXFbuPII37+qnf6nUwRVbTuuvGeAsWP2x75khpvdBDbSULPnkYAlqmY7eJERMDDef6oOrfA3gwNtGUR8NBmEAxcNk5WqY3YxrQEr8EQqWM93goaI6ekFUcusCZ/kxSNEziv3It6hJUAZ96GsWYIsa2+vTOFp3UQL+7CGykBD14GAIVcxTcL5BlMZPRiWj78mHwnljxiK/32riM2IDE32fCeQTvWDOHvAbk1YjX7CuBngubx2OJHKIKeo/cHPhEW9Bz9aYD7GtNjbWMf+TKOPOJneGOZ6tdAw3Lo/d2VR0EOdwZ8t4k/pohtLFP9GmAXLvXRiFWYfNHHPI6Kw0Icy1S/BrWPSKPGzJmQJRv0XSG+wF9rcvz4XMJo4AZjmgJyxHkSRx6x4as9xWo2PkisF3crBiuoWOEiSmnRZfSG0PF2QdyvXsAHc4w4SS3sq1Zj5T1eAfLVWHFduA2ymrU4Bwmww+r9/XQnxAxpi9jHPLDxacdhO8E7fU9v7Dpiu9eOyxZ7JbHycORIz+aN83DY9sTWFthqFuNodJzSSq3fOA+HtXG8DHjK6m2c700l3yAXM9KMiyKe1dhJBHIeKMbjyvRszeRNjlwwkC9yq8V92pc8ATKLIY/4G5biZnbjgpxyaoR6cskDxH4NYuR5yHeCjuPtLcZA7pDd7f/5dZ/f7/57m4vxcrRcdveP/8qUm837D+VyobLPHsK/1Kf0P6vsPp//J9jvsovDad8VmNsVmvgVZvL9B1mRlcevsqJm8ovQrV4s8mVUwfOLJMnS4+8SfiWaLDcr2aN1oLeuy8oDQK+oR//j1z2V744XjIVFIa1YL/lSn19U+AN2F7/RTS7vwrS5KEi0gvsP6P+bS9V+G5eayQZM8aEChxmVffiEb//0QIrB1uXy/rUvtxJRyqfhkLJXhakvz4RtmjaqyJnDkSp2TbsGwpb03CYs5b35XnBFSRl19cCVVJRyNkmyeVl4dduHe3Qa+/4DmxzY2UzQEC+afA1IKNBp7rTzfWuK6vVGyJ2q2Lc8fELVqF9vVL6grDSPDXZo5JqKJODro8gWNen/isM7Rw3q41fCVnz7naq4XttZKjsGmrBN//4o9uhVL6bjsHC/kk9dobFVnz+EbLEiDNdvf8c/Pj2okgDx1YE5ydm4jMuoH+7FgpJ7oOKg5JoACKIlXn4VeuszuztRNm4+oYLprzdpVeQrjFhTaJ2y/fVXj5KFBNgWxPbuIYBK2IoD7P263KZ4280ntGLV31dfv/790dlrWeGr2LvWENZP6v1X2AlRmpUE1q7Y3sMHBPSb+vIfNM98bz1fPJvjq5AfIH7Dc6vePEI8SE4ovH51jhNqaoWl/wb1QZQs+fVLt+QaXbvxD58un56+OLrqJcoOttKHTxB/U0nvVZc8Otk6Pn38+PR0CezREYvKCYhywGtDH24QHHPrZfgunKXS6bSLIl8Fb8jKDn2Mm/PvjpLAC9RFfRoEVfJct3cRqnC+Otql34KgJOBTXUR4B67n1EKUQ3daTjvHqxy6cVlJ5G3xubQcrkl/9+IiLF2lKcxPKSxdNSn3QnBn/MkGeKv5MFXIXiazEGqgghy5qMiqx5qEgUElMA7KFZRgwrCGsqfBdLrYPlwDnfTI2JWVAHmG8cvd0ZivlG8qfpVAqlLFt8OLTNBIwYjl1S80diGHA3FZclpIHI43CyEjrkO+rPKMYWkaIN8tAguWdhnVa6hk9O7moMD4FSgt8pmm6ni1dLpcyUYa2IvDLp8pN9OIqaxK6XKmsguVcikt9oVymn/7uwwb3x1Oe3bqIndY7Hb7/X6XPcRJS9FaShhRZ+WilFtkX934GWecccYZZ5xxxhlnnMHj/wD11gro2qrr6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052" name="AutoShape 4" descr="data:image/png;base64,iVBORw0KGgoAAAANSUhEUgAAAO0AAADVCAMAAACMuod9AAABFFBMVEX///9Cp9EAAAA8pdAzos9IqtJ2vdzF4e7m8/f5/P5BqNGiz+WBwN76+vr39/fz+ftltNiVyuPs7OzZ2dni4uLR0dFTrtSgoKDu7u7l5eWoqKiGhoaurq5/f3+1tbWRkZHAwMB1dXXFxcWampo6OjpgYGBMTEzR6PJFRUUbGxttbW0RERFeXl4iIiJ6eno5iqw2NjYtLS0iSlkhISG02eqazeUvb4o9l7sAAwA1gJ4OAACr1efZ7fRHQDwVFRUjZ4AANEgADhssJB0OQVUAIjA/NzIGPE4AChYWUWkTS1wAKDgAHSgiFgwuZHc2hqQXAAAZKTAWHyQcOkRCYnFdeIaas7+Dpra7yc9JWWF0f4YABhsraoDw78o0AAAZhElEQVR4nO1dB3vjNpoWQaqYkqjeC6kuU7ItjWV7PNLYaZs42Ul2Nre3d7v7///HoREEwSKSppz4Ob3PPGObIsoLfPgaQDGVOoJFpZx+NyjnD8f4BHJtKrIkye8DqJ9KOT7fO8T1fUFWdjHJVhRSwXsB4RuTblbBY6WWM+8EZRnLohJLmNFgyWo21kj9QdgpKuxzOVZJRLaUeI9OigOe3EX0ghk5Xrk/FniOKtHLoVFqJt+dUwMtv+jdzsUcpD8aUCRl6SJqKcw2f4r+nBYFyFY9sw3Eme17wJntcZzZvgec2R7Hme17wJntcXBs85VKxcH7sK8UCpVdzr6yyO9tuKPpw93dnVdK4bBDVWdZWHkB77vb83fs4AVXIFbK3sH2uXKlZrlcJl18NduyIstprgNpBV6QFUUps35UFB6uFACsQVFcXdhLCq0pQweuBP9W+GC8iG4QovNcwWpfKWftziqVhNjysV+uqXAprwK9eic7U2EVV12ufNEhbef4ZIW0VJKF1APOFim5lOOSzDXUzLLOnoDtgiS7rKSXkuHZ2rkwJ907nOFyTlHWTvHZBVxsy+hD+Y67slAcHZCVxNnCmpv2Vdg1KVPJkKmhtO5wNwlkV7YkTQjxU7SgFZULpCIVT73IljQnq1xBMpjlCu0AkZgk2RYgBTqHTcwkj2tbNO0MH2Jr5fpKZaHPaBplZ26gpKILyp6vqORmiwcRfpR11CWlybjloLZo2p1NiK2NvOKYtoxsrcY7PolVQrPLzSS6bY9S+XYnCjifyW5B0pNNudmmUQMKf6ngIF/KZE/HFs8Ir22aTdphB9tUBXWa3YZqUjHlLH+JF/YLJYOticA2i4nC2VW4cRG11snY4oQer0QOlsVzskXiprCyedh+IeWYojxileFbIz8EtpAaHDTU/zx3CQqKZ2cTYltCQL9knGuIg5MtGhW7S0gcF9CUcpPS9Mn6OtliK1pCCs029xms0fICnSTZNpHDQPuNlYkbTraOxYU6K5F+WqbkQhEUrQUnWyQUSAAkbhGggYR05cKO78cp7G3JP1frYJtzuASIJeoIEm86RQdxRXizlSnLisyJvSRTv0JpVpiLegq2+BJrdmHhwmKbxSKfy6r8qiwpKrFNaELpFCFjKxdSbjjYIh2FM8MHfhHkJObLyUp6d0K2Dt0iW15xjrK1tj7xBjfr3Z6tugKbonBsM7J1E1r5TE+VKjLzHaFTXToV25JjsyRt7ZcythxsXZZm6jnLpigXRpKxWiOLA9bOr6DSDu1dUolunoot9qRYKKOieZW92TaZwsLTeMAijqhQ4lC6j2qpPBIKUnChiCq8lK3QoALr/hzqS9JsHbr2gFDm2SqUP79fXGAfKDg0kEiNsuS5qcyzbeIFYZd0Sf6izIKNYg4hYbZZlwTybJUsajLjUNwlRXKCDNbOoe/QfS62C7Gk7DZ92P9UXNeSivjSktNzXPCSTGStJKuca7FX7KnF8044XgieY6pJzsJwbDMyX1JidfLODTF1TmoJssW2XbY9RNnNlt5DVTJymuTsIouBYx3inaDwQpWZv3unyErBEQMRjbggJRck8kHXDyzPkSKmSZKd/U4ymsfBHHXcSuTMjciW3JNh3eFE/852cnGQJ5OJKhWs3IbNdi87oviyJQsZaOEKtKGLjHV7rpxJLi9lsy0RPagWYDRNrZ6LLZGvLG2al3z8SZOOA5bUZiWfz2Bjgntts206Y50dtdALcs5HylT2+QJ2q6hOluVT5KVyCvMjMG0PtkRBoxZxoMtrFzZFlhaSLcMpN0s8W/wppw/xKMMVmmF5GoX0gBiyU+WlUBbO9mSyGdmDLc6moKG2ZoSBv+DMwhUuLFKYrSAU9oW97NDVsmS7KwnmpbgM6z6tEA8R6tEy9RxxhpVzKRAOKHiSHV5BCWVaFTsophWxVG0Jp03pT0e0hatEQ36xRwlf6J1guSiUaGeT8y4KmUyGn6GLbAVewedFUWIdNZiFPyv2MkOXK/sS+t+Za92jK4w/9IjK5XLBTsPjEnl0clZM2F/guii3XaXcbDbLdtSHy+2SYfuucGZ7HGe27wFntsdxZvsecGZ7HGe27wFntseB2d4dv+/PhkKs09gXYqLsnaApSXzAFqGYV57vT44DSlXHmKQ7cY/1XaAsZEXDgqSXCpGXwB8JcuQj1kNMOBMopytZHpXK3S77Z0XFzstFxgXJgrK9PJIAF/7+U4Fk6OI82AZRSsvSu4MSkyyc3cJ7ewBXPHMYDQeUoo4qUFLkEl5Qo9WC704XXIeLIkL/31IuGv71r4gFPPGPSLU0/n2A/7/egOjLqCVm169uNHItddBOotFUbx61xHqQRLvRavn/xbaWENvBOmqJdS/oUy2RWkQkxfY6Mtt5QD+Hq6uQLKKxbSTEdjSLWiKAbQMYs6DBOFJLcVpLdVB/XAKSFFvTjFpirvt/1ADjFKiFqkVkOwapCdBSbdCC3OrCh0mxnY3c18Y9c74etcQmKfzZakADnRT8FwJiLW0wSEGiqVQLwA/F5TVOiq1o9zQdgPlgopsbsDW8Six92RZXWgOASah2xVoGW2hm0Dh14MT2r4S7xyCs9gvGWmA7BNthkfw624Jp9Xg/OfRmqWLISRBrgX938BpAbF0uT2JsnXZvALrs91VXm4HG0X7ymG0NTWsM+8PGsd4tBREwIcH1tKpp5ga2LDZhnIStyemHPoATO4Fq50g/hW5BbJZbAJb9wHanQi110DPmqDC40ieuVWqAYmBtYeHQjTrXjEFmuevSj2I/eXTBdEiEv9q/AkF8XbXMwO2k0WlXa4YJVqJEnYLt2GbWNsGW/NYDQolNy6+u9sYh+GMw9Zc/gW0DLDnD1QKCXRyufCuKgCK/CotszdZGYDu2/toIlnHbTXmjA0RrZgIPLUdrdYxZS5CD9vzJIczDyyQs0Kw/nzSsQZ1scEPGYAWWBpJK8oHoo175sG0Dt/rq+WqXLc+25fZIBlyr/dTwautWl5HRXy8nG9r7IugNe/NLqF9axD8waR9mTrV96bMct14Rq+kXPvNjNvZyv0ZbrsUhSEIpt8EVsNYlrBHMe/2arQ9M0KtrNR04V+6TN1t963l55bPKr+xaNGDA/zsG0f6N2dUcf7ZlKwj1LLKD64UlAFZ35m5da9wii2BcGvzF1dCrorZLdxP4ebichIyQn2gi42MguzfrDjC3ql3jR/zR69FlIlL09G/bNdhZnR/Yojfbgd/g+4R2toR00HiYSJvroFbFurGGyfVYeNZNRJBRU1ZnGpaS10xrFVn0G7dciSLwYltkS48u+r71d0O0YAT2mKFxqkKyWhvaXADrmXRTM0S0yjR6EUzDEgrGraVIu1bcMbYGoG/xqvIjW/QUKsPi1CFRgWZbI5ergGtZGVYUC/lpE2iBpiC1Bj0wT0E98YSbnrM1v0qI7dZi0mOat0H1VG1qLRx+TXqzHTB5rZPSHTZAI09RvjRpPTUw2sApHab0WWqyrUHu9WpqOwUraHcshd4HkTOj3thaEdrI10WCbLnpKbo9Z4ip4Vu479XTOrik1XTBelLTABrrNuzLZlNPFU3QRoGnbvmLYJoQ25VJJ9cM8GqfDNb1dcMjLEoFJSw8Fm4HUunWiLIe6OSmZUtHM6jh0ADVVoQ3ER3Qmg4jZ8+80epQpWn6OYQQKzad1QHw0lJaQMKi42JbB09TcEsrXZN26+Z2SaSrNrRa08gYFj3HNybqZHKvA8JWvrkxAGtX6+0AtlWRrQ4FVmNVBkWGV/imSUIqioAka3R/b6XIewhTJGmu9I6Pb4FQd7Ktb65qKY7tPECmnmop/tZE0MF2zfAfwbodXRrQ0+x1qtOVsE5v/dft+CP/V4vat66ls0f+4TIZw+i7GcHAWda6v7sytDVifVjFi6klJNsCZqjFZazbU5c6m/gntLGdb4fL2IYH8XE9LQvGjF/SVHXUV1PeAbYocV3rG+Sn7SNAu+ne/Wn4B+oGCjSip/ePAQtLjyzctk1CoxPmWJSaReiaV87W4pyz9WDQAN1e0traa0Ctzzt8beSHqaNlFio9HQVYEdCo/XrFFumAUOg6YzlG3QCmHR1uSWfblts5tGL77obeMQYzz7VCJYdLExnkV+x7J7Nb7AROW5CkjXa5KVrdM/BPzzAAoT23ezgEVqER5NQx2bq2HM1rv2oaVAfOrUE16EC1pslt7jmB+tQgMYd2SVR+gy6ylncQQz9ji/IjFfsaAJsnwBIrky29OvXtNk2NaYAoX52SxU5FUPI6PvqIkkkXnQnduO6MymQ90NzVwFyzfrMW2HjSZbqqTla5DgK88DqVkOoT0Ps9FrjP1ngr7CS47OLMFPmjNtreUodJWwVvohdNazR0DxPWxiyrmyt/5yOFJISULE6ml8sWraWLLvpl/F6LMVo9ddeWlbY5atv7lj4yn0RhrWKna+hhd5wwr1wDNURC0T/R1NIVUhN8wg6YH0/S11dUmq8FC2MgWSnO/A05gym6EDqSGO9QOhHUsI7qgBXXN92VD/eGJc1DsLZFtjZHWrgB1mFSShPAx/y17QopAT3RcMAJkzgtOrhs1WAHq+Nr8PH4rBD06RLQBuBKH9fqtbH+BHpFlD4P3vxiqC/BNdkY7PQ3pLbEfUYebTpB7ckW77WBtRG+cA3QeLs4NFHiZWMi69q52vpujbiruF4BcPURgGWXrJ51OMGKiRbbEdfqU70TbVdNm98yYm2qY/sg0sEZlM/dtli7SZ218MOlre/nfv6TPwbMMJP4HbrF0QPTpb12LgNMdBJoMIs53s4Hw6gJ6z5WoQ0TLoR1H1bm7RYHoDYZrQaWmmslsokZBKqoemjVjpZR5RDa7H5xDvQxWfZGxNK1KbhGiREiVu1kMxZewPtPRdjk0wpM4VyFsJQOIB95mZpOwXo7CPIVvXANAJQHtAuHS85PqqIIDKAVt+tUtQH09RwYLd/wxxsd0E3NwbyB+tuJRncNOqhFYNbhmLWgM5nM0YNgmPM1MiVjYKaQQ6hHm91LWERbFvt4j64WRRZNGFNoQC/i8w91oJ9ejjGWOJjvgmUKG5R1QDLRhR71fSZkI6Mffn56eFSraCmgMsOIMhUXNJ15/fsT+bsNnkJr1o41MoPvLzHPadjgdGh5qOMfSB3imbUToUdcos//saKPVvgNJ9NSLOYzyQs0Qk4unFHqSBg//oJntRNFpGLD2ob9cmOx1dypch/Y+wWfb/5Nlt00VHjaBszWdX9+IQ63+RaT2ycpsyqQ2U7xYB1yEXWZEHx38yOhORRPZ3piabJx0l/uicmvvYVOpknw2k9pFn9A1RpOrJZsIsHDM5kszf+8lI3exrDSkqnR881n8ttlRFMfB3SQ+7+kv2UmANQnoZw4mxmQ7mnGY3lcLAzQHjFttr5/+ES04iCRZzUCYW216i/pbwzr4mySmofI19vbtG2QvvlCKzrqEVXRaXU2sp8fVaqwjJMlaRis/Y31ffr7FndRA8fVDTu3AWVferD6vPG9n+K2B2tnf313k6b+TPv0C9ekIvXlJv3CQgKU5WwcTyNc2wV+kiS61OvHZuh6yktFETxIP1rbMSdMXBDQqBY2qj4zGcQ9nhwVrBlLyRi/qOkfDFpT8AwZSAbsLUQNSOozXbDTk6spmuGvw0Yf2VItYqLzY0fv0EFQgu73qvQzTdUG71m1cVjYYlVXgSo9UgW3DpnQio8nwnb8A2T7mV3Fa1A7ZnW3bC56L6p0TxkEG68pFiCdeRI1kFYtBTcL9zTGK0B33Cffp6WbT+yq5QYGby1eMbbms6o+fkfLBq0+nTgf9kkt49s0U3DmydnSub1+lmCj7Cptvud9SNWCvc5m93bxoCGyvBabbf8blSm4088tXbd/eZSkNNMvTNNsAzM3dt7uMywuUZoBecOilWq2123rZ9jwD6Si069b2mNoBySVzQqzIp3AENuWvO9uYHHii7lOD3FYW3rQ1sm9FzhONC44vU4m9laDmhGytajZu4qB4Tk7gYTslyoRE9T46Hu/XZltb+GKl1Sq4E5vb6kvBW5go3816MWu7TbOAg7gMbepCNC3FxDV1vV1Oau2oLQZ2/kjbPhH7MVpCT3vFAA6yiOopaQfrXXDqYtiwK5O1ZqrKkhL0m9fxLICeCXAiP/lBq14PKmn2qfmQWZk+Au0QCz/xq/WIDPECsy+hYuP6FlfcXQ8hcCW/PoXqM3/hket9wbhPIlvO0B6ZMnvmmOQe/6bjD3ma5o/yXTZ+k2QM2QestgBDtQ9WS1XRurk6BMyX17sCRUeGLjyzaxx6YYeIEIy8glSi86YinukYfTtN12hstOhSMZ8ZEugeFx27J+O4B560XHKUvMTZP3W+ffMXsQ92oM32CqAM4mVqGHLWUuIUHX/pBwfgGOaA58zG0UgDFmNU8D4uGf1TXKOrs0m13HZDfB3j4T8cd2vyxPXiW5xY3qWyMNOxyFsJK4Fg9kBl/5felBzSq6fp1kEI+Cq1jGoxok3qm04clAt0cb3t92av93v8hK69lPfrWnH9TRjny/ZOd1ZGhHaypailksW0dn/gG+06Nmzu770GRT80IlrN61n0617POx5MmhbepC86rHlpaHTNgHGoQsGyJoU+8D/VFknZT9GZkO3rJJ40PvUmICN3p3MwSiGzasuAZhegY0RuWRjC65brQHYnDwcEFAcrNamaBRDwtQbw3iPAhhXk3WckymvxmSADvTFKno9QdMUp+QYqbXThz5uoAc5apexivZ0x0MmEYDH6PRhrRsoOog3QSl9QB+pjQz84GvUgy1JAH1DTcADQkGYjELu7blQQ851iH2yxPGx5ngKKApwTi2WPGL5D3pU9ETADyH24z1j1UXFbuPII37+qnf6nUwRVbTuuvGeAsWP2x75khpvdBDbSULPnkYAlqmY7eJERMDDef6oOrfA3gwNtGUR8NBmEAxcNk5WqY3YxrQEr8EQqWM93goaI6ekFUcusCZ/kxSNEziv3It6hJUAZ96GsWYIsa2+vTOFp3UQL+7CGykBD14GAIVcxTcL5BlMZPRiWj78mHwnljxiK/32riM2IDE32fCeQTvWDOHvAbk1YjX7CuBngubx2OJHKIKeo/cHPhEW9Bz9aYD7GtNjbWMf+TKOPOJneGOZ6tdAw3Lo/d2VR0EOdwZ8t4k/pohtLFP9GmAXLvXRiFWYfNHHPI6Kw0Icy1S/BrWPSKPGzJmQJRv0XSG+wF9rcvz4XMJo4AZjmgJyxHkSRx6x4as9xWo2PkisF3crBiuoWOEiSmnRZfSG0PF2QdyvXsAHc4w4SS3sq1Zj5T1eAfLVWHFduA2ymrU4Bwmww+r9/XQnxAxpi9jHPLDxacdhO8E7fU9v7Dpiu9eOyxZ7JbHycORIz+aN83DY9sTWFthqFuNodJzSSq3fOA+HtXG8DHjK6m2c700l3yAXM9KMiyKe1dhJBHIeKMbjyvRszeRNjlwwkC9yq8V92pc8ATKLIY/4G5biZnbjgpxyaoR6cskDxH4NYuR5yHeCjuPtLcZA7pDd7f/5dZ/f7/57m4vxcrRcdveP/8qUm837D+VyobLPHsK/1Kf0P6vsPp//J9jvsovDad8VmNsVmvgVZvL9B1mRlcevsqJm8ovQrV4s8mVUwfOLJMnS4+8SfiWaLDcr2aN1oLeuy8oDQK+oR//j1z2V744XjIVFIa1YL/lSn19U+AN2F7/RTS7vwrS5KEi0gvsP6P+bS9V+G5eayQZM8aEChxmVffiEb//0QIrB1uXy/rUvtxJRyqfhkLJXhakvz4RtmjaqyJnDkSp2TbsGwpb03CYs5b35XnBFSRl19cCVVJRyNkmyeVl4dduHe3Qa+/4DmxzY2UzQEC+afA1IKNBp7rTzfWuK6vVGyJ2q2Lc8fELVqF9vVL6grDSPDXZo5JqKJODro8gWNen/isM7Rw3q41fCVnz7naq4XttZKjsGmrBN//4o9uhVL6bjsHC/kk9dobFVnz+EbLEiDNdvf8c/Pj2okgDx1YE5ydm4jMuoH+7FgpJ7oOKg5JoACKIlXn4VeuszuztRNm4+oYLprzdpVeQrjFhTaJ2y/fVXj5KFBNgWxPbuIYBK2IoD7P263KZ4280ntGLV31dfv/790dlrWeGr2LvWENZP6v1X2AlRmpUE1q7Y3sMHBPSb+vIfNM98bz1fPJvjq5AfIH7Dc6vePEI8SE4ovH51jhNqaoWl/wb1QZQs+fVLt+QaXbvxD58un56+OLrqJcoOttKHTxB/U0nvVZc8Otk6Pn38+PR0CezREYvKCYhywGtDH24QHHPrZfgunKXS6bSLIl8Fb8jKDn2Mm/PvjpLAC9RFfRoEVfJct3cRqnC+Otql34KgJOBTXUR4B67n1EKUQ3daTjvHqxy6cVlJ5G3xubQcrkl/9+IiLF2lKcxPKSxdNSn3QnBn/MkGeKv5MFXIXiazEGqgghy5qMiqx5qEgUElMA7KFZRgwrCGsqfBdLrYPlwDnfTI2JWVAHmG8cvd0ZivlG8qfpVAqlLFt8OLTNBIwYjl1S80diGHA3FZclpIHI43CyEjrkO+rPKMYWkaIN8tAguWdhnVa6hk9O7moMD4FSgt8pmm6ni1dLpcyUYa2IvDLp8pN9OIqaxK6XKmsguVcikt9oVymn/7uwwb3x1Oe3bqIndY7Hb7/X6XPcRJS9FaShhRZ+WilFtkX934GWecccYZZ5xxxhlnnMHj/wD11gro2qrr6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4" name="Picture 6" descr="http://dexpierta.com/wp-content/uploads/2014/06/gracias_tecnologi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76" b="1353"/>
          <a:stretch>
            <a:fillRect/>
          </a:stretch>
        </p:blipFill>
        <p:spPr bwMode="auto">
          <a:xfrm>
            <a:off x="1691680" y="3212976"/>
            <a:ext cx="582811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magem 4" descr="20160405_121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15943"/>
            <a:ext cx="3600400" cy="2025225"/>
          </a:xfrm>
          <a:prstGeom prst="rect">
            <a:avLst/>
          </a:prstGeom>
          <a:ln w="762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ângulo 5"/>
          <p:cNvSpPr/>
          <p:nvPr/>
        </p:nvSpPr>
        <p:spPr>
          <a:xfrm>
            <a:off x="4355976" y="2996952"/>
            <a:ext cx="2682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>
                <a:latin typeface="Arial Narrow" pitchFamily="34" charset="0"/>
              </a:rPr>
              <a:t/>
            </a:r>
            <a:br>
              <a:rPr lang="es-ES" dirty="0" smtClean="0">
                <a:latin typeface="Arial Narrow" pitchFamily="34" charset="0"/>
              </a:rPr>
            </a:br>
            <a:endParaRPr lang="es-ES" dirty="0" smtClean="0">
              <a:latin typeface="Arial Narrow" pitchFamily="34" charset="0"/>
            </a:endParaRPr>
          </a:p>
          <a:p>
            <a:r>
              <a:rPr lang="es-ES" b="1" dirty="0" smtClean="0">
                <a:latin typeface="Arial Narrow" pitchFamily="34" charset="0"/>
              </a:rPr>
              <a:t>Nombre y apellido:</a:t>
            </a:r>
            <a:r>
              <a:rPr lang="es-ES" dirty="0" smtClean="0">
                <a:latin typeface="Arial Narrow" pitchFamily="34" charset="0"/>
              </a:rPr>
              <a:t/>
            </a:r>
            <a:br>
              <a:rPr lang="es-ES" dirty="0" smtClean="0">
                <a:latin typeface="Arial Narrow" pitchFamily="34" charset="0"/>
              </a:rPr>
            </a:br>
            <a:r>
              <a:rPr lang="es-ES" dirty="0" smtClean="0">
                <a:latin typeface="Arial Narrow" pitchFamily="34" charset="0"/>
              </a:rPr>
              <a:t>       Vanessa </a:t>
            </a:r>
            <a:r>
              <a:rPr lang="es-ES" dirty="0" err="1" smtClean="0">
                <a:latin typeface="Arial Narrow" pitchFamily="34" charset="0"/>
              </a:rPr>
              <a:t>Soublin</a:t>
            </a:r>
            <a:r>
              <a:rPr lang="es-ES" dirty="0" smtClean="0">
                <a:latin typeface="Arial Narrow" pitchFamily="34" charset="0"/>
              </a:rPr>
              <a:t>        </a:t>
            </a:r>
          </a:p>
          <a:p>
            <a:r>
              <a:rPr lang="es-ES" dirty="0" smtClean="0">
                <a:latin typeface="Arial Narrow" pitchFamily="34" charset="0"/>
              </a:rPr>
              <a:t>       </a:t>
            </a:r>
            <a:r>
              <a:rPr lang="es-ES" dirty="0" err="1" smtClean="0">
                <a:latin typeface="Arial Narrow" pitchFamily="34" charset="0"/>
              </a:rPr>
              <a:t>JeongIn</a:t>
            </a:r>
            <a:r>
              <a:rPr lang="es-ES" dirty="0" smtClean="0">
                <a:latin typeface="Arial Narrow" pitchFamily="34" charset="0"/>
              </a:rPr>
              <a:t> Seo </a:t>
            </a:r>
            <a:br>
              <a:rPr lang="es-ES" dirty="0" smtClean="0">
                <a:latin typeface="Arial Narrow" pitchFamily="34" charset="0"/>
              </a:rPr>
            </a:br>
            <a:r>
              <a:rPr lang="es-ES" dirty="0" smtClean="0">
                <a:latin typeface="Arial Narrow" pitchFamily="34" charset="0"/>
              </a:rPr>
              <a:t>       Bárbara Mateiro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683568" y="501317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Arial Narrow" pitchFamily="34" charset="0"/>
              </a:rPr>
              <a:t>Nombre del equipo:</a:t>
            </a:r>
            <a:r>
              <a:rPr lang="es-ES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es-ES" dirty="0" smtClean="0">
                <a:latin typeface="Arial Narrow" pitchFamily="34" charset="0"/>
              </a:rPr>
              <a:t>Las amantes de la lectura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23728" y="1580599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Algunas de las cosas más importantes de la vida</a:t>
            </a:r>
            <a:endParaRPr lang="es-E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164288" y="5373216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 smtClean="0">
                <a:latin typeface="Arial Narrow" pitchFamily="34" charset="0"/>
              </a:rPr>
              <a:t>Idioma: </a:t>
            </a:r>
            <a:r>
              <a:rPr lang="es-ES" dirty="0" smtClean="0">
                <a:latin typeface="Arial Narrow" pitchFamily="34" charset="0"/>
              </a:rPr>
              <a:t>Español</a:t>
            </a:r>
          </a:p>
          <a:p>
            <a:pPr algn="r"/>
            <a:r>
              <a:rPr lang="es-ES" b="1" dirty="0" smtClean="0">
                <a:latin typeface="Arial Narrow" pitchFamily="34" charset="0"/>
              </a:rPr>
              <a:t>Grupo: </a:t>
            </a:r>
            <a:r>
              <a:rPr lang="es-ES" dirty="0" smtClean="0">
                <a:latin typeface="Arial Narrow" pitchFamily="34" charset="0"/>
              </a:rPr>
              <a:t>B1.2 (B)</a:t>
            </a:r>
            <a:endParaRPr lang="pt-PT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salamanca\Nova pasta\DSC05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492440"/>
            <a:ext cx="4608512" cy="3456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1475656" y="155679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Biblioteca Casa de las Conchas</a:t>
            </a:r>
            <a:endParaRPr lang="pt-P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livros\DSC06062.JPG"/>
          <p:cNvPicPr>
            <a:picLocks noChangeAspect="1" noChangeArrowheads="1"/>
          </p:cNvPicPr>
          <p:nvPr/>
        </p:nvPicPr>
        <p:blipFill>
          <a:blip r:embed="rId3" cstate="print"/>
          <a:srcRect l="8292" t="12580" r="5159" b="15203"/>
          <a:stretch>
            <a:fillRect/>
          </a:stretch>
        </p:blipFill>
        <p:spPr bwMode="auto">
          <a:xfrm rot="5400000">
            <a:off x="2587833" y="2964895"/>
            <a:ext cx="3677269" cy="230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livros\DSC06066.JPG"/>
          <p:cNvPicPr>
            <a:picLocks noChangeAspect="1" noChangeArrowheads="1"/>
          </p:cNvPicPr>
          <p:nvPr/>
        </p:nvPicPr>
        <p:blipFill>
          <a:blip r:embed="rId4" cstate="print"/>
          <a:srcRect t="3801" b="16400"/>
          <a:stretch>
            <a:fillRect/>
          </a:stretch>
        </p:blipFill>
        <p:spPr bwMode="auto">
          <a:xfrm rot="16200000">
            <a:off x="5021850" y="2006642"/>
            <a:ext cx="4932947" cy="2952328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-144016" y="-324036"/>
            <a:ext cx="3203848" cy="2402886"/>
            <a:chOff x="-180528" y="-324036"/>
            <a:chExt cx="3203848" cy="2402886"/>
          </a:xfrm>
        </p:grpSpPr>
        <p:pic>
          <p:nvPicPr>
            <p:cNvPr id="5" name="Picture 2" descr="http://interacaotech.com/site/images/template-content/boneco-mostrando-o-livro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0528" y="-324036"/>
              <a:ext cx="3203848" cy="2402886"/>
            </a:xfrm>
            <a:prstGeom prst="rect">
              <a:avLst/>
            </a:prstGeom>
            <a:noFill/>
          </p:spPr>
        </p:pic>
        <p:sp>
          <p:nvSpPr>
            <p:cNvPr id="10" name="CaixaDeTexto 9"/>
            <p:cNvSpPr txBox="1"/>
            <p:nvPr/>
          </p:nvSpPr>
          <p:spPr>
            <a:xfrm rot="20706887">
              <a:off x="755576" y="548680"/>
              <a:ext cx="360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663300"/>
                  </a:solidFill>
                  <a:latin typeface="Arial Narrow" pitchFamily="34" charset="0"/>
                </a:rPr>
                <a:t>Love</a:t>
              </a:r>
              <a:endParaRPr lang="pt-PT" b="1" dirty="0">
                <a:solidFill>
                  <a:srgbClr val="663300"/>
                </a:solidFill>
                <a:latin typeface="Arial Narrow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043608" y="68340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rgbClr val="FF0000"/>
                  </a:solidFill>
                  <a:latin typeface="Arial Narrow" pitchFamily="34" charset="0"/>
                </a:rPr>
                <a:t>Amor</a:t>
              </a:r>
              <a:endParaRPr lang="pt-PT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4098" name="Picture 2" descr="C:\Users\User\Desktop\livros\DSC06061.JPG"/>
          <p:cNvPicPr>
            <a:picLocks noChangeAspect="1" noChangeArrowheads="1"/>
          </p:cNvPicPr>
          <p:nvPr/>
        </p:nvPicPr>
        <p:blipFill>
          <a:blip r:embed="rId6" cstate="print"/>
          <a:srcRect l="16401" t="11151" r="16401" b="9051"/>
          <a:stretch>
            <a:fillRect/>
          </a:stretch>
        </p:blipFill>
        <p:spPr bwMode="auto">
          <a:xfrm>
            <a:off x="251520" y="1844824"/>
            <a:ext cx="2771800" cy="438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Resultado de imagem para inglé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188640"/>
            <a:ext cx="898535" cy="4724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-144016" y="-324036"/>
            <a:ext cx="3203848" cy="2402886"/>
            <a:chOff x="-180528" y="-324036"/>
            <a:chExt cx="3203848" cy="2402886"/>
          </a:xfrm>
        </p:grpSpPr>
        <p:pic>
          <p:nvPicPr>
            <p:cNvPr id="8" name="Picture 2" descr="http://interacaotech.com/site/images/template-content/boneco-mostrando-o-livro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80528" y="-324036"/>
              <a:ext cx="3203848" cy="2402886"/>
            </a:xfrm>
            <a:prstGeom prst="rect">
              <a:avLst/>
            </a:prstGeom>
            <a:noFill/>
          </p:spPr>
        </p:pic>
        <p:sp>
          <p:nvSpPr>
            <p:cNvPr id="9" name="CaixaDeTexto 8"/>
            <p:cNvSpPr txBox="1"/>
            <p:nvPr/>
          </p:nvSpPr>
          <p:spPr>
            <a:xfrm rot="20706887">
              <a:off x="755576" y="548681"/>
              <a:ext cx="360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err="1" smtClean="0">
                  <a:solidFill>
                    <a:srgbClr val="663300"/>
                  </a:solidFill>
                  <a:latin typeface="Arial Narrow" pitchFamily="34" charset="0"/>
                </a:rPr>
                <a:t>Ami</a:t>
              </a:r>
              <a:endParaRPr lang="pt-PT" b="1" dirty="0" smtClean="0">
                <a:solidFill>
                  <a:srgbClr val="663300"/>
                </a:solidFill>
                <a:latin typeface="Arial Narrow" pitchFamily="34" charset="0"/>
              </a:endParaRPr>
            </a:p>
            <a:p>
              <a:r>
                <a:rPr lang="pt-PT" b="1" dirty="0" smtClean="0">
                  <a:solidFill>
                    <a:srgbClr val="663300"/>
                  </a:solidFill>
                  <a:latin typeface="Arial Narrow" pitchFamily="34" charset="0"/>
                </a:rPr>
                <a:t>s</a:t>
              </a:r>
              <a:endParaRPr lang="pt-PT" b="1" dirty="0">
                <a:solidFill>
                  <a:srgbClr val="663300"/>
                </a:solidFill>
                <a:latin typeface="Arial Narrow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935088" y="683404"/>
              <a:ext cx="9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 smtClean="0">
                  <a:solidFill>
                    <a:srgbClr val="FF0000"/>
                  </a:solidFill>
                  <a:latin typeface="Arial Narrow" pitchFamily="34" charset="0"/>
                </a:rPr>
                <a:t>Amigos</a:t>
              </a:r>
              <a:endParaRPr lang="pt-PT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3073" name="Picture 1" descr="C:\Users\User\Desktop\livros\DSC06070.JPG"/>
          <p:cNvPicPr>
            <a:picLocks noChangeAspect="1" noChangeArrowheads="1"/>
          </p:cNvPicPr>
          <p:nvPr/>
        </p:nvPicPr>
        <p:blipFill>
          <a:blip r:embed="rId4" cstate="print"/>
          <a:srcRect l="7948" t="13458" r="3302" b="12363"/>
          <a:stretch>
            <a:fillRect/>
          </a:stretch>
        </p:blipFill>
        <p:spPr bwMode="auto">
          <a:xfrm rot="5400000">
            <a:off x="-455663" y="2768031"/>
            <a:ext cx="4176464" cy="261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livros\DSC06071.JPG"/>
          <p:cNvPicPr>
            <a:picLocks noChangeAspect="1" noChangeArrowheads="1"/>
          </p:cNvPicPr>
          <p:nvPr/>
        </p:nvPicPr>
        <p:blipFill>
          <a:blip r:embed="rId5" cstate="print"/>
          <a:srcRect b="18500"/>
          <a:stretch>
            <a:fillRect/>
          </a:stretch>
        </p:blipFill>
        <p:spPr bwMode="auto">
          <a:xfrm rot="5400000">
            <a:off x="2748030" y="3020722"/>
            <a:ext cx="3456385" cy="2112703"/>
          </a:xfrm>
          <a:prstGeom prst="rect">
            <a:avLst/>
          </a:prstGeom>
          <a:noFill/>
        </p:spPr>
      </p:pic>
      <p:pic>
        <p:nvPicPr>
          <p:cNvPr id="3075" name="Picture 3" descr="C:\Users\User\Desktop\livros\DSC06072.JPG"/>
          <p:cNvPicPr>
            <a:picLocks noChangeAspect="1" noChangeArrowheads="1"/>
          </p:cNvPicPr>
          <p:nvPr/>
        </p:nvPicPr>
        <p:blipFill>
          <a:blip r:embed="rId6" cstate="print"/>
          <a:srcRect l="1963" b="25850"/>
          <a:stretch>
            <a:fillRect/>
          </a:stretch>
        </p:blipFill>
        <p:spPr bwMode="auto">
          <a:xfrm rot="5400000">
            <a:off x="4966058" y="2081496"/>
            <a:ext cx="4918670" cy="2790158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http://noticias.universia.com.br/br/images/docentes/c/cu/cur/curso-online-gratis-de-frances-noticias.png"/>
          <p:cNvPicPr>
            <a:picLocks noChangeAspect="1" noChangeArrowheads="1"/>
          </p:cNvPicPr>
          <p:nvPr/>
        </p:nvPicPr>
        <p:blipFill>
          <a:blip r:embed="rId7" cstate="print"/>
          <a:srcRect l="13340" t="7754" r="15507" b="10832"/>
          <a:stretch>
            <a:fillRect/>
          </a:stretch>
        </p:blipFill>
        <p:spPr bwMode="auto">
          <a:xfrm>
            <a:off x="7956376" y="188640"/>
            <a:ext cx="864096" cy="5670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5496" y="162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Biblioteca Municipal Gabriel </a:t>
            </a:r>
            <a:r>
              <a:rPr lang="pt-PT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ackadder ITC" pitchFamily="82" charset="0"/>
              </a:rPr>
              <a:t>Galán</a:t>
            </a:r>
            <a:endParaRPr lang="pt-P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ackadder ITC" pitchFamily="82" charset="0"/>
            </a:endParaRPr>
          </a:p>
        </p:txBody>
      </p:sp>
      <p:pic>
        <p:nvPicPr>
          <p:cNvPr id="1027" name="Picture 3" descr="C:\Users\User\Desktop\español\2016-03-23\DSC06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15783" y="2912943"/>
            <a:ext cx="3552394" cy="2664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36037" y="-459432"/>
            <a:ext cx="3467877" cy="2600908"/>
          </a:xfrm>
          <a:prstGeom prst="rect">
            <a:avLst/>
          </a:prstGeom>
          <a:noFill/>
        </p:spPr>
      </p:pic>
      <p:pic>
        <p:nvPicPr>
          <p:cNvPr id="7" name="Picture 2" descr="C:\Users\User\Desktop\español\2016-03-23\DSC06104.JPG"/>
          <p:cNvPicPr>
            <a:picLocks noChangeAspect="1" noChangeArrowheads="1"/>
          </p:cNvPicPr>
          <p:nvPr/>
        </p:nvPicPr>
        <p:blipFill>
          <a:blip r:embed="rId4" cstate="print"/>
          <a:srcRect l="6688" t="12201" r="5901" b="15350"/>
          <a:stretch>
            <a:fillRect/>
          </a:stretch>
        </p:blipFill>
        <p:spPr bwMode="auto">
          <a:xfrm rot="5400000">
            <a:off x="-371509" y="2827890"/>
            <a:ext cx="4054365" cy="252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er\Desktop\español\2016-03-23\DSC06105.JPG"/>
          <p:cNvPicPr>
            <a:picLocks noChangeAspect="1" noChangeArrowheads="1"/>
          </p:cNvPicPr>
          <p:nvPr/>
        </p:nvPicPr>
        <p:blipFill>
          <a:blip r:embed="rId5" cstate="print"/>
          <a:srcRect l="8263" t="20600" r="5901" b="14301"/>
          <a:stretch>
            <a:fillRect/>
          </a:stretch>
        </p:blipFill>
        <p:spPr bwMode="auto">
          <a:xfrm rot="5400000">
            <a:off x="2727665" y="3041087"/>
            <a:ext cx="3544653" cy="2016224"/>
          </a:xfrm>
          <a:prstGeom prst="rect">
            <a:avLst/>
          </a:prstGeom>
          <a:noFill/>
        </p:spPr>
      </p:pic>
      <p:pic>
        <p:nvPicPr>
          <p:cNvPr id="11" name="Picture 4" descr="C:\Users\User\Desktop\español\2016-03-23\DSC06107.JPG"/>
          <p:cNvPicPr>
            <a:picLocks noChangeAspect="1" noChangeArrowheads="1"/>
          </p:cNvPicPr>
          <p:nvPr/>
        </p:nvPicPr>
        <p:blipFill>
          <a:blip r:embed="rId6" cstate="print"/>
          <a:srcRect l="4326" t="21650" b="2751"/>
          <a:stretch>
            <a:fillRect/>
          </a:stretch>
        </p:blipFill>
        <p:spPr bwMode="auto">
          <a:xfrm rot="5400000">
            <a:off x="5014800" y="1978088"/>
            <a:ext cx="4896544" cy="290182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 rot="20706887">
            <a:off x="663851" y="346920"/>
            <a:ext cx="316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R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G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A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L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A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R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15616" y="6834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Arial Narrow" pitchFamily="34" charset="0"/>
              </a:rPr>
              <a:t>Dar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4" name="Picture 2" descr="http://www.terzobinario.it/wp-content/uploads/2015/02/offerte-di-lavoro-italiano-insegnante-lingua-italiana-stranieri-cercare-lavoro-allestero-irlanda-professori-insegnan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188640"/>
            <a:ext cx="884116" cy="576064"/>
          </a:xfrm>
          <a:prstGeom prst="rect">
            <a:avLst/>
          </a:prstGeom>
          <a:noFill/>
        </p:spPr>
      </p:pic>
      <p:sp>
        <p:nvSpPr>
          <p:cNvPr id="14338" name="AutoShape 2" descr="data:image/png;base64,iVBORw0KGgoAAAANSUhEUgAAAQcAAAC/CAMAAADEm+k5AAAASFBMVEXvKy0AKGj///8AEl+mr8P1goPvHyIAGGK+xtaKkqvvIyXuGBvzaGn4ra0AC10AIGUAG2JaaY97i6nzY2T0fH37ycn3oaLuAAh+xdSpAAABrklEQVR4nO3byUpDQRBA0WecjfP4/3+qcBa6eIKBCiR4z7qhmrvsppZlxM3t5tvV/cmay+sfZ+62M4MPTB2oA3WgDtSBOlAH6kAdqAN1oA7UgTpQB+pAHagDdaAO1IE6UAfqQB2oA3WgDtSBOlAH6kAdqAN1oA7UgTpQB+pAHagDdaAO1IE6UAfqQB2oA3WgDtSBOlAH6kAdqAN1oA7UgTpQB+pAHagDdaAOHH+HixHbl107fMwMnrKcz3jfscPb69DgIctm3l86HJo6UAfqQB2oA3WgDtSBOlAHlrN5z4+rHR6e9jBrynI6bz3DV4g9zJqy/HLn/6YO1IE6UAfqQB2oA3WgDtSBOlAH6kAdqAN1oA7UgTpQB3qvpv8L+s+iDtSBOlAH6kAdqAN1oA7UgfYvaB+Hoe2m49/PmlEH6kAdqAN1oA7UgTpQB+pAHagDdaAO1IE6UAfqQB2oA3WgDtSBOlAH6kAdqAN1oA7UgTpQB+pAHagDdaAO1IE6UAfqQB2oA3WgDtSBOlAH6kAdqAN1oA7UgTpQB+pAHagDdaAO1IE6UAfqQB2oA0ff4RMSergInBUnZ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340" name="AutoShape 4" descr="data:image/png;base64,iVBORw0KGgoAAAANSUhEUgAAAQcAAAC/CAMAAADEm+k5AAAASFBMVEXvKy0AKGj///8AEl+mr8P1goPvHyIAGGK+xtaKkqvvIyXuGBvzaGn4ra0AC10AIGUAG2JaaY97i6nzY2T0fH37ycn3oaLuAAh+xdSpAAABrklEQVR4nO3byUpDQRBA0WecjfP4/3+qcBa6eIKBCiR4z7qhmrvsppZlxM3t5tvV/cmay+sfZ+62M4MPTB2oA3WgDtSBOlAH6kAdqAN1oA7UgTpQB+pAHagDdaAO1IE6UAfqQB2oA3WgDtSBOlAH6kAdqAN1oA7UgTpQB+pAHagDdaAO1IE6UAfqQB2oA3WgDtSBOlAH6kAdqAN1oA7UgTpQB+pAHagDdaAOHH+HixHbl107fMwMnrKcz3jfscPb69DgIctm3l86HJo6UAfqQB2oA3WgDtSBOlAHlrN5z4+rHR6e9jBrynI6bz3DV4g9zJqy/HLn/6YO1IE6UAfqQB2oA3WgDtSBOlAH6kAdqAN1oA7UgTpQB3qvpv8L+s+iDtSBOlAH6kAdqAN1oA7UgfYvaB+Hoe2m49/PmlEH6kAdqAN1oA7UgTpQB+pAHagDdaAO1IE6UAfqQB2oA3WgDtSBOlAH6kAdqAN1oA7UgTpQB+pAHagDdaAO1IE6UAfqQB2oA3WgDtSBOlAH6kAdqAN1oA7UgTpQB+pAHagDdaAO1IE6UAfqQB2oA0ff4RMSergInBUnZQAAAABJRU5ErkJggg==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203848" cy="2402886"/>
          </a:xfrm>
          <a:prstGeom prst="rect">
            <a:avLst/>
          </a:prstGeom>
          <a:noFill/>
        </p:spPr>
      </p:pic>
      <p:pic>
        <p:nvPicPr>
          <p:cNvPr id="8" name="Marcador de Posição de Conteúdo 5" descr="20160406_130540.jpg"/>
          <p:cNvPicPr>
            <a:picLocks noChangeAspect="1"/>
          </p:cNvPicPr>
          <p:nvPr/>
        </p:nvPicPr>
        <p:blipFill>
          <a:blip r:embed="rId4" cstate="print"/>
          <a:srcRect l="5253" r="8833" b="3908"/>
          <a:stretch>
            <a:fillRect/>
          </a:stretch>
        </p:blipFill>
        <p:spPr>
          <a:xfrm rot="5400000">
            <a:off x="-410862" y="2723230"/>
            <a:ext cx="3960440" cy="249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20160406_130556.jpg"/>
          <p:cNvPicPr>
            <a:picLocks noChangeAspect="1"/>
          </p:cNvPicPr>
          <p:nvPr/>
        </p:nvPicPr>
        <p:blipFill>
          <a:blip r:embed="rId5" cstate="print"/>
          <a:srcRect l="9838" t="8001" r="9051" b="6601"/>
          <a:stretch>
            <a:fillRect/>
          </a:stretch>
        </p:blipFill>
        <p:spPr>
          <a:xfrm rot="5400000">
            <a:off x="2627083" y="2996253"/>
            <a:ext cx="3528394" cy="2089632"/>
          </a:xfrm>
          <a:prstGeom prst="rect">
            <a:avLst/>
          </a:prstGeom>
        </p:spPr>
      </p:pic>
      <p:pic>
        <p:nvPicPr>
          <p:cNvPr id="12" name="Imagem 11" descr="20160406_130622.jpg"/>
          <p:cNvPicPr>
            <a:picLocks noChangeAspect="1"/>
          </p:cNvPicPr>
          <p:nvPr/>
        </p:nvPicPr>
        <p:blipFill>
          <a:blip r:embed="rId6" cstate="print"/>
          <a:srcRect l="8263" t="9401" r="9838" b="8001"/>
          <a:stretch>
            <a:fillRect/>
          </a:stretch>
        </p:blipFill>
        <p:spPr>
          <a:xfrm rot="5400000">
            <a:off x="4913734" y="2093800"/>
            <a:ext cx="5077172" cy="2880319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rot="20706887">
            <a:off x="793806" y="808584"/>
            <a:ext cx="316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S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87624" y="6834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Arial Narrow" pitchFamily="34" charset="0"/>
              </a:rPr>
              <a:t>Ver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5" name="Picture 6" descr="http://bandeira.vlajky.org/nahled-velky/norueg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188640"/>
            <a:ext cx="864096" cy="6277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2" descr="http://images.sharefaith.com/images/3/1245382174282_84/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nteracaotech.com/site/images/template-content/boneco-mostrando-o-livr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016" y="-324036"/>
            <a:ext cx="3203848" cy="2402886"/>
          </a:xfrm>
          <a:prstGeom prst="rect">
            <a:avLst/>
          </a:prstGeom>
          <a:noFill/>
        </p:spPr>
      </p:pic>
      <p:pic>
        <p:nvPicPr>
          <p:cNvPr id="2052" name="Picture 4" descr="Vexilo, com a águia e o acrônimo do Estado romano de Império Rom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576064" cy="806490"/>
          </a:xfrm>
          <a:prstGeom prst="rect">
            <a:avLst/>
          </a:prstGeom>
          <a:noFill/>
        </p:spPr>
      </p:pic>
      <p:pic>
        <p:nvPicPr>
          <p:cNvPr id="11" name="Marcador de Posição de Conteúdo 8" descr="20160406_131006.jpg"/>
          <p:cNvPicPr>
            <a:picLocks noChangeAspect="1"/>
          </p:cNvPicPr>
          <p:nvPr/>
        </p:nvPicPr>
        <p:blipFill>
          <a:blip r:embed="rId5" cstate="print"/>
          <a:srcRect l="11518" t="11769" r="11518" b="5499"/>
          <a:stretch>
            <a:fillRect/>
          </a:stretch>
        </p:blipFill>
        <p:spPr>
          <a:xfrm rot="5400000">
            <a:off x="4879419" y="2185477"/>
            <a:ext cx="5001786" cy="302433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 descr="20160406_130741.jpg"/>
          <p:cNvPicPr>
            <a:picLocks noChangeAspect="1"/>
          </p:cNvPicPr>
          <p:nvPr/>
        </p:nvPicPr>
        <p:blipFill>
          <a:blip r:embed="rId6" cstate="print"/>
          <a:srcRect l="7476" r="7476"/>
          <a:stretch>
            <a:fillRect/>
          </a:stretch>
        </p:blipFill>
        <p:spPr>
          <a:xfrm rot="5400000">
            <a:off x="-328864" y="2641232"/>
            <a:ext cx="3853291" cy="254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20160406_130809(1).jpg"/>
          <p:cNvPicPr>
            <a:picLocks noChangeAspect="1"/>
          </p:cNvPicPr>
          <p:nvPr/>
        </p:nvPicPr>
        <p:blipFill>
          <a:blip r:embed="rId7" cstate="print"/>
          <a:srcRect l="9773" t="5084" r="9116" b="5317"/>
          <a:stretch>
            <a:fillRect/>
          </a:stretch>
        </p:blipFill>
        <p:spPr>
          <a:xfrm rot="5400000">
            <a:off x="2679868" y="2800853"/>
            <a:ext cx="3528392" cy="219239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 rot="20706887">
            <a:off x="793806" y="623918"/>
            <a:ext cx="31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R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I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D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E</a:t>
            </a:r>
          </a:p>
          <a:p>
            <a:r>
              <a:rPr lang="pt-PT" sz="1200" b="1" dirty="0" smtClean="0">
                <a:solidFill>
                  <a:srgbClr val="663300"/>
                </a:solidFill>
                <a:latin typeface="Arial Narrow" pitchFamily="34" charset="0"/>
              </a:rPr>
              <a:t>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008112" y="6834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solidFill>
                  <a:srgbClr val="FF0000"/>
                </a:solidFill>
                <a:latin typeface="Arial Narrow" pitchFamily="34" charset="0"/>
              </a:rPr>
              <a:t>Sonreír</a:t>
            </a:r>
            <a:endParaRPr lang="pt-PT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127</Words>
  <Application>Microsoft Office PowerPoint</Application>
  <PresentationFormat>Apresentação no Ecrã (4:3)</PresentationFormat>
  <Paragraphs>70</Paragraphs>
  <Slides>19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User</dc:creator>
  <cp:lastModifiedBy>User</cp:lastModifiedBy>
  <cp:revision>32</cp:revision>
  <dcterms:created xsi:type="dcterms:W3CDTF">2016-03-23T14:22:04Z</dcterms:created>
  <dcterms:modified xsi:type="dcterms:W3CDTF">2016-04-07T13:23:11Z</dcterms:modified>
</cp:coreProperties>
</file>